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329" r:id="rId3"/>
    <p:sldId id="330" r:id="rId4"/>
    <p:sldId id="339" r:id="rId5"/>
    <p:sldId id="325" r:id="rId6"/>
    <p:sldId id="319" r:id="rId7"/>
    <p:sldId id="320" r:id="rId8"/>
    <p:sldId id="318" r:id="rId9"/>
    <p:sldId id="332" r:id="rId10"/>
    <p:sldId id="323" r:id="rId11"/>
    <p:sldId id="333" r:id="rId12"/>
    <p:sldId id="321" r:id="rId13"/>
    <p:sldId id="334" r:id="rId14"/>
    <p:sldId id="336" r:id="rId15"/>
    <p:sldId id="337" r:id="rId16"/>
    <p:sldId id="338" r:id="rId17"/>
    <p:sldId id="327" r:id="rId18"/>
    <p:sldId id="32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D2A7FE-9E5B-4A17-9515-51BDB1FB0393}" v="231" dt="2020-06-16T00:23:14.7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2" autoAdjust="0"/>
    <p:restoredTop sz="94660"/>
  </p:normalViewPr>
  <p:slideViewPr>
    <p:cSldViewPr snapToGrid="0">
      <p:cViewPr varScale="1">
        <p:scale>
          <a:sx n="89" d="100"/>
          <a:sy n="89" d="100"/>
        </p:scale>
        <p:origin x="110" y="115"/>
      </p:cViewPr>
      <p:guideLst/>
    </p:cSldViewPr>
  </p:slideViewPr>
  <p:notesTextViewPr>
    <p:cViewPr>
      <p:scale>
        <a:sx n="1" d="1"/>
        <a:sy n="1" d="1"/>
      </p:scale>
      <p:origin x="0" y="0"/>
    </p:cViewPr>
  </p:notesTextViewPr>
  <p:sorterViewPr>
    <p:cViewPr>
      <p:scale>
        <a:sx n="102" d="100"/>
        <a:sy n="102"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ng-Chih Lin" userId="f1ba3ba5-e185-404b-b55f-b2be90e2bdc2" providerId="ADAL" clId="{F1FA031A-4D31-4AEE-8DCB-44C85EA436EB}"/>
    <pc:docChg chg="undo custSel addSld delSld modSld sldOrd">
      <pc:chgData name="Ming-Chih Lin" userId="f1ba3ba5-e185-404b-b55f-b2be90e2bdc2" providerId="ADAL" clId="{F1FA031A-4D31-4AEE-8DCB-44C85EA436EB}" dt="2020-06-02T00:07:33.244" v="1133" actId="47"/>
      <pc:docMkLst>
        <pc:docMk/>
      </pc:docMkLst>
      <pc:sldChg chg="del">
        <pc:chgData name="Ming-Chih Lin" userId="f1ba3ba5-e185-404b-b55f-b2be90e2bdc2" providerId="ADAL" clId="{F1FA031A-4D31-4AEE-8DCB-44C85EA436EB}" dt="2020-06-01T23:15:08.393" v="370" actId="47"/>
        <pc:sldMkLst>
          <pc:docMk/>
          <pc:sldMk cId="1698449368" sldId="256"/>
        </pc:sldMkLst>
      </pc:sldChg>
      <pc:sldChg chg="modSp mod">
        <pc:chgData name="Ming-Chih Lin" userId="f1ba3ba5-e185-404b-b55f-b2be90e2bdc2" providerId="ADAL" clId="{F1FA031A-4D31-4AEE-8DCB-44C85EA436EB}" dt="2020-06-01T23:08:41.309" v="3" actId="20577"/>
        <pc:sldMkLst>
          <pc:docMk/>
          <pc:sldMk cId="3437513085" sldId="257"/>
        </pc:sldMkLst>
        <pc:spChg chg="mod">
          <ac:chgData name="Ming-Chih Lin" userId="f1ba3ba5-e185-404b-b55f-b2be90e2bdc2" providerId="ADAL" clId="{F1FA031A-4D31-4AEE-8DCB-44C85EA436EB}" dt="2020-06-01T23:08:41.309" v="3" actId="20577"/>
          <ac:spMkLst>
            <pc:docMk/>
            <pc:sldMk cId="3437513085" sldId="257"/>
            <ac:spMk id="2" creationId="{F00E360D-5F36-459A-8321-D0EA4C8C73FE}"/>
          </ac:spMkLst>
        </pc:spChg>
      </pc:sldChg>
      <pc:sldChg chg="del">
        <pc:chgData name="Ming-Chih Lin" userId="f1ba3ba5-e185-404b-b55f-b2be90e2bdc2" providerId="ADAL" clId="{F1FA031A-4D31-4AEE-8DCB-44C85EA436EB}" dt="2020-06-01T23:15:08.393" v="370" actId="47"/>
        <pc:sldMkLst>
          <pc:docMk/>
          <pc:sldMk cId="1322618313" sldId="258"/>
        </pc:sldMkLst>
      </pc:sldChg>
      <pc:sldChg chg="del">
        <pc:chgData name="Ming-Chih Lin" userId="f1ba3ba5-e185-404b-b55f-b2be90e2bdc2" providerId="ADAL" clId="{F1FA031A-4D31-4AEE-8DCB-44C85EA436EB}" dt="2020-06-01T23:15:08.393" v="370" actId="47"/>
        <pc:sldMkLst>
          <pc:docMk/>
          <pc:sldMk cId="1086438915" sldId="260"/>
        </pc:sldMkLst>
      </pc:sldChg>
      <pc:sldChg chg="del">
        <pc:chgData name="Ming-Chih Lin" userId="f1ba3ba5-e185-404b-b55f-b2be90e2bdc2" providerId="ADAL" clId="{F1FA031A-4D31-4AEE-8DCB-44C85EA436EB}" dt="2020-06-01T23:15:08.393" v="370" actId="47"/>
        <pc:sldMkLst>
          <pc:docMk/>
          <pc:sldMk cId="3291901244" sldId="261"/>
        </pc:sldMkLst>
      </pc:sldChg>
      <pc:sldChg chg="del">
        <pc:chgData name="Ming-Chih Lin" userId="f1ba3ba5-e185-404b-b55f-b2be90e2bdc2" providerId="ADAL" clId="{F1FA031A-4D31-4AEE-8DCB-44C85EA436EB}" dt="2020-06-01T23:15:08.393" v="370" actId="47"/>
        <pc:sldMkLst>
          <pc:docMk/>
          <pc:sldMk cId="947049355" sldId="262"/>
        </pc:sldMkLst>
      </pc:sldChg>
      <pc:sldChg chg="del">
        <pc:chgData name="Ming-Chih Lin" userId="f1ba3ba5-e185-404b-b55f-b2be90e2bdc2" providerId="ADAL" clId="{F1FA031A-4D31-4AEE-8DCB-44C85EA436EB}" dt="2020-06-01T23:15:08.393" v="370" actId="47"/>
        <pc:sldMkLst>
          <pc:docMk/>
          <pc:sldMk cId="3427989766" sldId="263"/>
        </pc:sldMkLst>
      </pc:sldChg>
      <pc:sldChg chg="del">
        <pc:chgData name="Ming-Chih Lin" userId="f1ba3ba5-e185-404b-b55f-b2be90e2bdc2" providerId="ADAL" clId="{F1FA031A-4D31-4AEE-8DCB-44C85EA436EB}" dt="2020-06-01T23:15:08.393" v="370" actId="47"/>
        <pc:sldMkLst>
          <pc:docMk/>
          <pc:sldMk cId="2336614475" sldId="264"/>
        </pc:sldMkLst>
      </pc:sldChg>
      <pc:sldChg chg="del">
        <pc:chgData name="Ming-Chih Lin" userId="f1ba3ba5-e185-404b-b55f-b2be90e2bdc2" providerId="ADAL" clId="{F1FA031A-4D31-4AEE-8DCB-44C85EA436EB}" dt="2020-06-01T23:15:08.393" v="370" actId="47"/>
        <pc:sldMkLst>
          <pc:docMk/>
          <pc:sldMk cId="679909818" sldId="265"/>
        </pc:sldMkLst>
      </pc:sldChg>
      <pc:sldChg chg="del">
        <pc:chgData name="Ming-Chih Lin" userId="f1ba3ba5-e185-404b-b55f-b2be90e2bdc2" providerId="ADAL" clId="{F1FA031A-4D31-4AEE-8DCB-44C85EA436EB}" dt="2020-06-01T23:16:29.231" v="438" actId="47"/>
        <pc:sldMkLst>
          <pc:docMk/>
          <pc:sldMk cId="1717474662" sldId="266"/>
        </pc:sldMkLst>
      </pc:sldChg>
      <pc:sldChg chg="del">
        <pc:chgData name="Ming-Chih Lin" userId="f1ba3ba5-e185-404b-b55f-b2be90e2bdc2" providerId="ADAL" clId="{F1FA031A-4D31-4AEE-8DCB-44C85EA436EB}" dt="2020-06-01T23:16:29.231" v="438" actId="47"/>
        <pc:sldMkLst>
          <pc:docMk/>
          <pc:sldMk cId="751778690" sldId="267"/>
        </pc:sldMkLst>
      </pc:sldChg>
      <pc:sldChg chg="del">
        <pc:chgData name="Ming-Chih Lin" userId="f1ba3ba5-e185-404b-b55f-b2be90e2bdc2" providerId="ADAL" clId="{F1FA031A-4D31-4AEE-8DCB-44C85EA436EB}" dt="2020-06-01T23:15:08.393" v="370" actId="47"/>
        <pc:sldMkLst>
          <pc:docMk/>
          <pc:sldMk cId="1480965944" sldId="268"/>
        </pc:sldMkLst>
      </pc:sldChg>
      <pc:sldChg chg="del">
        <pc:chgData name="Ming-Chih Lin" userId="f1ba3ba5-e185-404b-b55f-b2be90e2bdc2" providerId="ADAL" clId="{F1FA031A-4D31-4AEE-8DCB-44C85EA436EB}" dt="2020-06-01T23:15:08.393" v="370" actId="47"/>
        <pc:sldMkLst>
          <pc:docMk/>
          <pc:sldMk cId="2517686270" sldId="269"/>
        </pc:sldMkLst>
      </pc:sldChg>
      <pc:sldChg chg="del">
        <pc:chgData name="Ming-Chih Lin" userId="f1ba3ba5-e185-404b-b55f-b2be90e2bdc2" providerId="ADAL" clId="{F1FA031A-4D31-4AEE-8DCB-44C85EA436EB}" dt="2020-06-01T23:15:08.393" v="370" actId="47"/>
        <pc:sldMkLst>
          <pc:docMk/>
          <pc:sldMk cId="1580561292" sldId="270"/>
        </pc:sldMkLst>
      </pc:sldChg>
      <pc:sldChg chg="del">
        <pc:chgData name="Ming-Chih Lin" userId="f1ba3ba5-e185-404b-b55f-b2be90e2bdc2" providerId="ADAL" clId="{F1FA031A-4D31-4AEE-8DCB-44C85EA436EB}" dt="2020-06-01T23:15:08.393" v="370" actId="47"/>
        <pc:sldMkLst>
          <pc:docMk/>
          <pc:sldMk cId="2984231426" sldId="271"/>
        </pc:sldMkLst>
      </pc:sldChg>
      <pc:sldChg chg="modSp mod">
        <pc:chgData name="Ming-Chih Lin" userId="f1ba3ba5-e185-404b-b55f-b2be90e2bdc2" providerId="ADAL" clId="{F1FA031A-4D31-4AEE-8DCB-44C85EA436EB}" dt="2020-06-01T23:15:24.433" v="386"/>
        <pc:sldMkLst>
          <pc:docMk/>
          <pc:sldMk cId="2189207556" sldId="272"/>
        </pc:sldMkLst>
        <pc:spChg chg="mod">
          <ac:chgData name="Ming-Chih Lin" userId="f1ba3ba5-e185-404b-b55f-b2be90e2bdc2" providerId="ADAL" clId="{F1FA031A-4D31-4AEE-8DCB-44C85EA436EB}" dt="2020-06-01T23:15:24.433" v="386"/>
          <ac:spMkLst>
            <pc:docMk/>
            <pc:sldMk cId="2189207556" sldId="272"/>
            <ac:spMk id="4" creationId="{2FA54F75-D405-4104-B6BB-EA44A23A109A}"/>
          </ac:spMkLst>
        </pc:spChg>
      </pc:sldChg>
      <pc:sldChg chg="del">
        <pc:chgData name="Ming-Chih Lin" userId="f1ba3ba5-e185-404b-b55f-b2be90e2bdc2" providerId="ADAL" clId="{F1FA031A-4D31-4AEE-8DCB-44C85EA436EB}" dt="2020-06-01T23:15:08.393" v="370" actId="47"/>
        <pc:sldMkLst>
          <pc:docMk/>
          <pc:sldMk cId="2963169921" sldId="273"/>
        </pc:sldMkLst>
      </pc:sldChg>
      <pc:sldChg chg="del">
        <pc:chgData name="Ming-Chih Lin" userId="f1ba3ba5-e185-404b-b55f-b2be90e2bdc2" providerId="ADAL" clId="{F1FA031A-4D31-4AEE-8DCB-44C85EA436EB}" dt="2020-06-01T23:15:08.393" v="370" actId="47"/>
        <pc:sldMkLst>
          <pc:docMk/>
          <pc:sldMk cId="252655923" sldId="275"/>
        </pc:sldMkLst>
      </pc:sldChg>
      <pc:sldChg chg="del">
        <pc:chgData name="Ming-Chih Lin" userId="f1ba3ba5-e185-404b-b55f-b2be90e2bdc2" providerId="ADAL" clId="{F1FA031A-4D31-4AEE-8DCB-44C85EA436EB}" dt="2020-06-01T23:15:08.393" v="370" actId="47"/>
        <pc:sldMkLst>
          <pc:docMk/>
          <pc:sldMk cId="666544265" sldId="281"/>
        </pc:sldMkLst>
      </pc:sldChg>
      <pc:sldChg chg="del">
        <pc:chgData name="Ming-Chih Lin" userId="f1ba3ba5-e185-404b-b55f-b2be90e2bdc2" providerId="ADAL" clId="{F1FA031A-4D31-4AEE-8DCB-44C85EA436EB}" dt="2020-06-01T23:15:08.393" v="370" actId="47"/>
        <pc:sldMkLst>
          <pc:docMk/>
          <pc:sldMk cId="3344907558" sldId="282"/>
        </pc:sldMkLst>
      </pc:sldChg>
      <pc:sldChg chg="del">
        <pc:chgData name="Ming-Chih Lin" userId="f1ba3ba5-e185-404b-b55f-b2be90e2bdc2" providerId="ADAL" clId="{F1FA031A-4D31-4AEE-8DCB-44C85EA436EB}" dt="2020-06-01T23:16:29.231" v="438" actId="47"/>
        <pc:sldMkLst>
          <pc:docMk/>
          <pc:sldMk cId="4282441724" sldId="283"/>
        </pc:sldMkLst>
      </pc:sldChg>
      <pc:sldChg chg="del">
        <pc:chgData name="Ming-Chih Lin" userId="f1ba3ba5-e185-404b-b55f-b2be90e2bdc2" providerId="ADAL" clId="{F1FA031A-4D31-4AEE-8DCB-44C85EA436EB}" dt="2020-06-01T23:15:08.393" v="370" actId="47"/>
        <pc:sldMkLst>
          <pc:docMk/>
          <pc:sldMk cId="2651586421" sldId="284"/>
        </pc:sldMkLst>
      </pc:sldChg>
      <pc:sldChg chg="del">
        <pc:chgData name="Ming-Chih Lin" userId="f1ba3ba5-e185-404b-b55f-b2be90e2bdc2" providerId="ADAL" clId="{F1FA031A-4D31-4AEE-8DCB-44C85EA436EB}" dt="2020-06-01T23:15:08.393" v="370" actId="47"/>
        <pc:sldMkLst>
          <pc:docMk/>
          <pc:sldMk cId="3195449515" sldId="285"/>
        </pc:sldMkLst>
      </pc:sldChg>
      <pc:sldChg chg="del">
        <pc:chgData name="Ming-Chih Lin" userId="f1ba3ba5-e185-404b-b55f-b2be90e2bdc2" providerId="ADAL" clId="{F1FA031A-4D31-4AEE-8DCB-44C85EA436EB}" dt="2020-06-01T23:16:29.231" v="438" actId="47"/>
        <pc:sldMkLst>
          <pc:docMk/>
          <pc:sldMk cId="1489283586" sldId="286"/>
        </pc:sldMkLst>
      </pc:sldChg>
      <pc:sldChg chg="del">
        <pc:chgData name="Ming-Chih Lin" userId="f1ba3ba5-e185-404b-b55f-b2be90e2bdc2" providerId="ADAL" clId="{F1FA031A-4D31-4AEE-8DCB-44C85EA436EB}" dt="2020-06-01T23:12:04.010" v="173" actId="47"/>
        <pc:sldMkLst>
          <pc:docMk/>
          <pc:sldMk cId="2068811213" sldId="287"/>
        </pc:sldMkLst>
      </pc:sldChg>
      <pc:sldChg chg="modSp mod">
        <pc:chgData name="Ming-Chih Lin" userId="f1ba3ba5-e185-404b-b55f-b2be90e2bdc2" providerId="ADAL" clId="{F1FA031A-4D31-4AEE-8DCB-44C85EA436EB}" dt="2020-06-01T23:13:24.905" v="277"/>
        <pc:sldMkLst>
          <pc:docMk/>
          <pc:sldMk cId="2773999239" sldId="288"/>
        </pc:sldMkLst>
        <pc:spChg chg="mod">
          <ac:chgData name="Ming-Chih Lin" userId="f1ba3ba5-e185-404b-b55f-b2be90e2bdc2" providerId="ADAL" clId="{F1FA031A-4D31-4AEE-8DCB-44C85EA436EB}" dt="2020-06-01T23:13:24.905" v="277"/>
          <ac:spMkLst>
            <pc:docMk/>
            <pc:sldMk cId="2773999239" sldId="288"/>
            <ac:spMk id="5" creationId="{D9BE9DE2-8245-4CD7-8644-BCDBABA8D1A8}"/>
          </ac:spMkLst>
        </pc:spChg>
      </pc:sldChg>
      <pc:sldChg chg="modSp mod">
        <pc:chgData name="Ming-Chih Lin" userId="f1ba3ba5-e185-404b-b55f-b2be90e2bdc2" providerId="ADAL" clId="{F1FA031A-4D31-4AEE-8DCB-44C85EA436EB}" dt="2020-06-01T23:11:56.151" v="172"/>
        <pc:sldMkLst>
          <pc:docMk/>
          <pc:sldMk cId="1061609012" sldId="289"/>
        </pc:sldMkLst>
        <pc:spChg chg="mod">
          <ac:chgData name="Ming-Chih Lin" userId="f1ba3ba5-e185-404b-b55f-b2be90e2bdc2" providerId="ADAL" clId="{F1FA031A-4D31-4AEE-8DCB-44C85EA436EB}" dt="2020-06-01T23:11:56.151" v="172"/>
          <ac:spMkLst>
            <pc:docMk/>
            <pc:sldMk cId="1061609012" sldId="289"/>
            <ac:spMk id="4" creationId="{A96425F9-195D-4693-9E6E-3A6A87237F5E}"/>
          </ac:spMkLst>
        </pc:spChg>
      </pc:sldChg>
      <pc:sldChg chg="modSp mod">
        <pc:chgData name="Ming-Chih Lin" userId="f1ba3ba5-e185-404b-b55f-b2be90e2bdc2" providerId="ADAL" clId="{F1FA031A-4D31-4AEE-8DCB-44C85EA436EB}" dt="2020-06-01T23:22:46.379" v="630"/>
        <pc:sldMkLst>
          <pc:docMk/>
          <pc:sldMk cId="1663756997" sldId="290"/>
        </pc:sldMkLst>
        <pc:spChg chg="mod">
          <ac:chgData name="Ming-Chih Lin" userId="f1ba3ba5-e185-404b-b55f-b2be90e2bdc2" providerId="ADAL" clId="{F1FA031A-4D31-4AEE-8DCB-44C85EA436EB}" dt="2020-06-01T23:22:46.379" v="630"/>
          <ac:spMkLst>
            <pc:docMk/>
            <pc:sldMk cId="1663756997" sldId="290"/>
            <ac:spMk id="3" creationId="{FDA2CCF4-8156-43AA-A2A5-BCE09F7AF6E8}"/>
          </ac:spMkLst>
        </pc:spChg>
      </pc:sldChg>
      <pc:sldChg chg="del">
        <pc:chgData name="Ming-Chih Lin" userId="f1ba3ba5-e185-404b-b55f-b2be90e2bdc2" providerId="ADAL" clId="{F1FA031A-4D31-4AEE-8DCB-44C85EA436EB}" dt="2020-06-01T23:16:29.231" v="438" actId="47"/>
        <pc:sldMkLst>
          <pc:docMk/>
          <pc:sldMk cId="4146132641" sldId="291"/>
        </pc:sldMkLst>
      </pc:sldChg>
      <pc:sldChg chg="del">
        <pc:chgData name="Ming-Chih Lin" userId="f1ba3ba5-e185-404b-b55f-b2be90e2bdc2" providerId="ADAL" clId="{F1FA031A-4D31-4AEE-8DCB-44C85EA436EB}" dt="2020-06-01T23:16:29.231" v="438" actId="47"/>
        <pc:sldMkLst>
          <pc:docMk/>
          <pc:sldMk cId="2609797397" sldId="292"/>
        </pc:sldMkLst>
      </pc:sldChg>
      <pc:sldChg chg="del">
        <pc:chgData name="Ming-Chih Lin" userId="f1ba3ba5-e185-404b-b55f-b2be90e2bdc2" providerId="ADAL" clId="{F1FA031A-4D31-4AEE-8DCB-44C85EA436EB}" dt="2020-06-01T23:16:29.231" v="438" actId="47"/>
        <pc:sldMkLst>
          <pc:docMk/>
          <pc:sldMk cId="289535632" sldId="293"/>
        </pc:sldMkLst>
      </pc:sldChg>
      <pc:sldChg chg="del">
        <pc:chgData name="Ming-Chih Lin" userId="f1ba3ba5-e185-404b-b55f-b2be90e2bdc2" providerId="ADAL" clId="{F1FA031A-4D31-4AEE-8DCB-44C85EA436EB}" dt="2020-06-01T23:15:08.393" v="370" actId="47"/>
        <pc:sldMkLst>
          <pc:docMk/>
          <pc:sldMk cId="64240318" sldId="294"/>
        </pc:sldMkLst>
      </pc:sldChg>
      <pc:sldChg chg="del">
        <pc:chgData name="Ming-Chih Lin" userId="f1ba3ba5-e185-404b-b55f-b2be90e2bdc2" providerId="ADAL" clId="{F1FA031A-4D31-4AEE-8DCB-44C85EA436EB}" dt="2020-06-01T23:15:08.393" v="370" actId="47"/>
        <pc:sldMkLst>
          <pc:docMk/>
          <pc:sldMk cId="3800941536" sldId="295"/>
        </pc:sldMkLst>
      </pc:sldChg>
      <pc:sldChg chg="del">
        <pc:chgData name="Ming-Chih Lin" userId="f1ba3ba5-e185-404b-b55f-b2be90e2bdc2" providerId="ADAL" clId="{F1FA031A-4D31-4AEE-8DCB-44C85EA436EB}" dt="2020-06-01T23:15:08.393" v="370" actId="47"/>
        <pc:sldMkLst>
          <pc:docMk/>
          <pc:sldMk cId="71803066" sldId="296"/>
        </pc:sldMkLst>
      </pc:sldChg>
      <pc:sldChg chg="del">
        <pc:chgData name="Ming-Chih Lin" userId="f1ba3ba5-e185-404b-b55f-b2be90e2bdc2" providerId="ADAL" clId="{F1FA031A-4D31-4AEE-8DCB-44C85EA436EB}" dt="2020-06-01T23:15:08.393" v="370" actId="47"/>
        <pc:sldMkLst>
          <pc:docMk/>
          <pc:sldMk cId="3823943526" sldId="297"/>
        </pc:sldMkLst>
      </pc:sldChg>
      <pc:sldChg chg="modSp new mod">
        <pc:chgData name="Ming-Chih Lin" userId="f1ba3ba5-e185-404b-b55f-b2be90e2bdc2" providerId="ADAL" clId="{F1FA031A-4D31-4AEE-8DCB-44C85EA436EB}" dt="2020-06-01T23:09:56.216" v="75"/>
        <pc:sldMkLst>
          <pc:docMk/>
          <pc:sldMk cId="888648973" sldId="298"/>
        </pc:sldMkLst>
        <pc:spChg chg="mod">
          <ac:chgData name="Ming-Chih Lin" userId="f1ba3ba5-e185-404b-b55f-b2be90e2bdc2" providerId="ADAL" clId="{F1FA031A-4D31-4AEE-8DCB-44C85EA436EB}" dt="2020-06-01T23:09:56.216" v="75"/>
          <ac:spMkLst>
            <pc:docMk/>
            <pc:sldMk cId="888648973" sldId="298"/>
            <ac:spMk id="2" creationId="{A8BA54D6-C8F9-4AAC-8CAA-D399FA342724}"/>
          </ac:spMkLst>
        </pc:spChg>
      </pc:sldChg>
      <pc:sldChg chg="modSp add mod">
        <pc:chgData name="Ming-Chih Lin" userId="f1ba3ba5-e185-404b-b55f-b2be90e2bdc2" providerId="ADAL" clId="{F1FA031A-4D31-4AEE-8DCB-44C85EA436EB}" dt="2020-06-01T23:14:32.055" v="369"/>
        <pc:sldMkLst>
          <pc:docMk/>
          <pc:sldMk cId="101432508" sldId="299"/>
        </pc:sldMkLst>
        <pc:spChg chg="mod">
          <ac:chgData name="Ming-Chih Lin" userId="f1ba3ba5-e185-404b-b55f-b2be90e2bdc2" providerId="ADAL" clId="{F1FA031A-4D31-4AEE-8DCB-44C85EA436EB}" dt="2020-06-01T23:14:32.055" v="369"/>
          <ac:spMkLst>
            <pc:docMk/>
            <pc:sldMk cId="101432508" sldId="299"/>
            <ac:spMk id="3" creationId="{FDA2CCF4-8156-43AA-A2A5-BCE09F7AF6E8}"/>
          </ac:spMkLst>
        </pc:spChg>
      </pc:sldChg>
      <pc:sldChg chg="addSp delSp modSp new mod modClrScheme chgLayout">
        <pc:chgData name="Ming-Chih Lin" userId="f1ba3ba5-e185-404b-b55f-b2be90e2bdc2" providerId="ADAL" clId="{F1FA031A-4D31-4AEE-8DCB-44C85EA436EB}" dt="2020-06-01T23:18:37.024" v="538"/>
        <pc:sldMkLst>
          <pc:docMk/>
          <pc:sldMk cId="1415465906" sldId="300"/>
        </pc:sldMkLst>
        <pc:spChg chg="del mod ord">
          <ac:chgData name="Ming-Chih Lin" userId="f1ba3ba5-e185-404b-b55f-b2be90e2bdc2" providerId="ADAL" clId="{F1FA031A-4D31-4AEE-8DCB-44C85EA436EB}" dt="2020-06-01T23:15:32.824" v="388" actId="700"/>
          <ac:spMkLst>
            <pc:docMk/>
            <pc:sldMk cId="1415465906" sldId="300"/>
            <ac:spMk id="2" creationId="{2A4DBE0D-A8A4-4F12-858B-E8F5C1DC52BA}"/>
          </ac:spMkLst>
        </pc:spChg>
        <pc:spChg chg="del">
          <ac:chgData name="Ming-Chih Lin" userId="f1ba3ba5-e185-404b-b55f-b2be90e2bdc2" providerId="ADAL" clId="{F1FA031A-4D31-4AEE-8DCB-44C85EA436EB}" dt="2020-06-01T23:15:32.824" v="388" actId="700"/>
          <ac:spMkLst>
            <pc:docMk/>
            <pc:sldMk cId="1415465906" sldId="300"/>
            <ac:spMk id="3" creationId="{AFC4772C-804D-474C-89D9-7ADC6AAA7865}"/>
          </ac:spMkLst>
        </pc:spChg>
        <pc:spChg chg="add mod ord">
          <ac:chgData name="Ming-Chih Lin" userId="f1ba3ba5-e185-404b-b55f-b2be90e2bdc2" providerId="ADAL" clId="{F1FA031A-4D31-4AEE-8DCB-44C85EA436EB}" dt="2020-06-01T23:18:37.024" v="538"/>
          <ac:spMkLst>
            <pc:docMk/>
            <pc:sldMk cId="1415465906" sldId="300"/>
            <ac:spMk id="4" creationId="{42223639-7737-4ADF-9CCC-84644374FFB5}"/>
          </ac:spMkLst>
        </pc:spChg>
        <pc:spChg chg="add mod ord">
          <ac:chgData name="Ming-Chih Lin" userId="f1ba3ba5-e185-404b-b55f-b2be90e2bdc2" providerId="ADAL" clId="{F1FA031A-4D31-4AEE-8DCB-44C85EA436EB}" dt="2020-06-01T23:15:32.824" v="388" actId="700"/>
          <ac:spMkLst>
            <pc:docMk/>
            <pc:sldMk cId="1415465906" sldId="300"/>
            <ac:spMk id="5" creationId="{B37260B8-3B0D-40A3-8B25-1D9D532C9BED}"/>
          </ac:spMkLst>
        </pc:spChg>
      </pc:sldChg>
      <pc:sldChg chg="modSp add mod">
        <pc:chgData name="Ming-Chih Lin" userId="f1ba3ba5-e185-404b-b55f-b2be90e2bdc2" providerId="ADAL" clId="{F1FA031A-4D31-4AEE-8DCB-44C85EA436EB}" dt="2020-06-01T23:26:30.522" v="688" actId="20577"/>
        <pc:sldMkLst>
          <pc:docMk/>
          <pc:sldMk cId="1171545912" sldId="301"/>
        </pc:sldMkLst>
        <pc:spChg chg="mod">
          <ac:chgData name="Ming-Chih Lin" userId="f1ba3ba5-e185-404b-b55f-b2be90e2bdc2" providerId="ADAL" clId="{F1FA031A-4D31-4AEE-8DCB-44C85EA436EB}" dt="2020-06-01T23:19:32.230" v="541"/>
          <ac:spMkLst>
            <pc:docMk/>
            <pc:sldMk cId="1171545912" sldId="301"/>
            <ac:spMk id="4" creationId="{42223639-7737-4ADF-9CCC-84644374FFB5}"/>
          </ac:spMkLst>
        </pc:spChg>
        <pc:spChg chg="mod">
          <ac:chgData name="Ming-Chih Lin" userId="f1ba3ba5-e185-404b-b55f-b2be90e2bdc2" providerId="ADAL" clId="{F1FA031A-4D31-4AEE-8DCB-44C85EA436EB}" dt="2020-06-01T23:26:30.522" v="688" actId="20577"/>
          <ac:spMkLst>
            <pc:docMk/>
            <pc:sldMk cId="1171545912" sldId="301"/>
            <ac:spMk id="5" creationId="{B37260B8-3B0D-40A3-8B25-1D9D532C9BED}"/>
          </ac:spMkLst>
        </pc:spChg>
      </pc:sldChg>
      <pc:sldChg chg="modSp add mod">
        <pc:chgData name="Ming-Chih Lin" userId="f1ba3ba5-e185-404b-b55f-b2be90e2bdc2" providerId="ADAL" clId="{F1FA031A-4D31-4AEE-8DCB-44C85EA436EB}" dt="2020-06-01T23:27:59.481" v="710" actId="20577"/>
        <pc:sldMkLst>
          <pc:docMk/>
          <pc:sldMk cId="2002684050" sldId="302"/>
        </pc:sldMkLst>
        <pc:spChg chg="mod">
          <ac:chgData name="Ming-Chih Lin" userId="f1ba3ba5-e185-404b-b55f-b2be90e2bdc2" providerId="ADAL" clId="{F1FA031A-4D31-4AEE-8DCB-44C85EA436EB}" dt="2020-06-01T23:27:59.481" v="710" actId="20577"/>
          <ac:spMkLst>
            <pc:docMk/>
            <pc:sldMk cId="2002684050" sldId="302"/>
            <ac:spMk id="4" creationId="{42223639-7737-4ADF-9CCC-84644374FFB5}"/>
          </ac:spMkLst>
        </pc:spChg>
        <pc:spChg chg="mod">
          <ac:chgData name="Ming-Chih Lin" userId="f1ba3ba5-e185-404b-b55f-b2be90e2bdc2" providerId="ADAL" clId="{F1FA031A-4D31-4AEE-8DCB-44C85EA436EB}" dt="2020-06-01T23:21:42.958" v="586" actId="21"/>
          <ac:spMkLst>
            <pc:docMk/>
            <pc:sldMk cId="2002684050" sldId="302"/>
            <ac:spMk id="5" creationId="{B37260B8-3B0D-40A3-8B25-1D9D532C9BED}"/>
          </ac:spMkLst>
        </pc:spChg>
      </pc:sldChg>
      <pc:sldChg chg="addSp delSp modSp add del mod ord">
        <pc:chgData name="Ming-Chih Lin" userId="f1ba3ba5-e185-404b-b55f-b2be90e2bdc2" providerId="ADAL" clId="{F1FA031A-4D31-4AEE-8DCB-44C85EA436EB}" dt="2020-06-01T23:27:56.183" v="708" actId="47"/>
        <pc:sldMkLst>
          <pc:docMk/>
          <pc:sldMk cId="4107279448" sldId="303"/>
        </pc:sldMkLst>
        <pc:spChg chg="add del mod">
          <ac:chgData name="Ming-Chih Lin" userId="f1ba3ba5-e185-404b-b55f-b2be90e2bdc2" providerId="ADAL" clId="{F1FA031A-4D31-4AEE-8DCB-44C85EA436EB}" dt="2020-06-01T23:23:56.344" v="655"/>
          <ac:spMkLst>
            <pc:docMk/>
            <pc:sldMk cId="4107279448" sldId="303"/>
            <ac:spMk id="2" creationId="{A47E8DDF-F70A-4E2D-8C01-9E501A43A6F7}"/>
          </ac:spMkLst>
        </pc:spChg>
        <pc:spChg chg="mod">
          <ac:chgData name="Ming-Chih Lin" userId="f1ba3ba5-e185-404b-b55f-b2be90e2bdc2" providerId="ADAL" clId="{F1FA031A-4D31-4AEE-8DCB-44C85EA436EB}" dt="2020-06-01T23:26:57.506" v="696" actId="20577"/>
          <ac:spMkLst>
            <pc:docMk/>
            <pc:sldMk cId="4107279448" sldId="303"/>
            <ac:spMk id="4" creationId="{42223639-7737-4ADF-9CCC-84644374FFB5}"/>
          </ac:spMkLst>
        </pc:spChg>
      </pc:sldChg>
      <pc:sldChg chg="modSp add mod">
        <pc:chgData name="Ming-Chih Lin" userId="f1ba3ba5-e185-404b-b55f-b2be90e2bdc2" providerId="ADAL" clId="{F1FA031A-4D31-4AEE-8DCB-44C85EA436EB}" dt="2020-06-01T23:28:13.818" v="713" actId="6549"/>
        <pc:sldMkLst>
          <pc:docMk/>
          <pc:sldMk cId="3346354504" sldId="304"/>
        </pc:sldMkLst>
        <pc:spChg chg="mod">
          <ac:chgData name="Ming-Chih Lin" userId="f1ba3ba5-e185-404b-b55f-b2be90e2bdc2" providerId="ADAL" clId="{F1FA031A-4D31-4AEE-8DCB-44C85EA436EB}" dt="2020-06-01T23:28:13.818" v="713" actId="6549"/>
          <ac:spMkLst>
            <pc:docMk/>
            <pc:sldMk cId="3346354504" sldId="304"/>
            <ac:spMk id="4" creationId="{42223639-7737-4ADF-9CCC-84644374FFB5}"/>
          </ac:spMkLst>
        </pc:spChg>
      </pc:sldChg>
      <pc:sldChg chg="modSp add mod">
        <pc:chgData name="Ming-Chih Lin" userId="f1ba3ba5-e185-404b-b55f-b2be90e2bdc2" providerId="ADAL" clId="{F1FA031A-4D31-4AEE-8DCB-44C85EA436EB}" dt="2020-06-01T23:28:27.201" v="714"/>
        <pc:sldMkLst>
          <pc:docMk/>
          <pc:sldMk cId="1699586139" sldId="305"/>
        </pc:sldMkLst>
        <pc:spChg chg="mod">
          <ac:chgData name="Ming-Chih Lin" userId="f1ba3ba5-e185-404b-b55f-b2be90e2bdc2" providerId="ADAL" clId="{F1FA031A-4D31-4AEE-8DCB-44C85EA436EB}" dt="2020-06-01T23:28:27.201" v="714"/>
          <ac:spMkLst>
            <pc:docMk/>
            <pc:sldMk cId="1699586139" sldId="305"/>
            <ac:spMk id="4" creationId="{42223639-7737-4ADF-9CCC-84644374FFB5}"/>
          </ac:spMkLst>
        </pc:spChg>
      </pc:sldChg>
      <pc:sldChg chg="modSp add mod">
        <pc:chgData name="Ming-Chih Lin" userId="f1ba3ba5-e185-404b-b55f-b2be90e2bdc2" providerId="ADAL" clId="{F1FA031A-4D31-4AEE-8DCB-44C85EA436EB}" dt="2020-06-01T23:27:17.368" v="703" actId="20577"/>
        <pc:sldMkLst>
          <pc:docMk/>
          <pc:sldMk cId="1220209127" sldId="306"/>
        </pc:sldMkLst>
        <pc:spChg chg="mod">
          <ac:chgData name="Ming-Chih Lin" userId="f1ba3ba5-e185-404b-b55f-b2be90e2bdc2" providerId="ADAL" clId="{F1FA031A-4D31-4AEE-8DCB-44C85EA436EB}" dt="2020-06-01T23:27:17.368" v="703" actId="20577"/>
          <ac:spMkLst>
            <pc:docMk/>
            <pc:sldMk cId="1220209127" sldId="306"/>
            <ac:spMk id="4" creationId="{42223639-7737-4ADF-9CCC-84644374FFB5}"/>
          </ac:spMkLst>
        </pc:spChg>
      </pc:sldChg>
      <pc:sldChg chg="modSp add mod">
        <pc:chgData name="Ming-Chih Lin" userId="f1ba3ba5-e185-404b-b55f-b2be90e2bdc2" providerId="ADAL" clId="{F1FA031A-4D31-4AEE-8DCB-44C85EA436EB}" dt="2020-06-01T23:28:43.758" v="715"/>
        <pc:sldMkLst>
          <pc:docMk/>
          <pc:sldMk cId="236770104" sldId="307"/>
        </pc:sldMkLst>
        <pc:spChg chg="mod">
          <ac:chgData name="Ming-Chih Lin" userId="f1ba3ba5-e185-404b-b55f-b2be90e2bdc2" providerId="ADAL" clId="{F1FA031A-4D31-4AEE-8DCB-44C85EA436EB}" dt="2020-06-01T23:28:43.758" v="715"/>
          <ac:spMkLst>
            <pc:docMk/>
            <pc:sldMk cId="236770104" sldId="307"/>
            <ac:spMk id="4" creationId="{42223639-7737-4ADF-9CCC-84644374FFB5}"/>
          </ac:spMkLst>
        </pc:spChg>
      </pc:sldChg>
      <pc:sldChg chg="modSp new del mod">
        <pc:chgData name="Ming-Chih Lin" userId="f1ba3ba5-e185-404b-b55f-b2be90e2bdc2" providerId="ADAL" clId="{F1FA031A-4D31-4AEE-8DCB-44C85EA436EB}" dt="2020-06-01T23:41:30.159" v="1000" actId="47"/>
        <pc:sldMkLst>
          <pc:docMk/>
          <pc:sldMk cId="3757030699" sldId="308"/>
        </pc:sldMkLst>
        <pc:spChg chg="mod">
          <ac:chgData name="Ming-Chih Lin" userId="f1ba3ba5-e185-404b-b55f-b2be90e2bdc2" providerId="ADAL" clId="{F1FA031A-4D31-4AEE-8DCB-44C85EA436EB}" dt="2020-06-01T23:40:38.630" v="999"/>
          <ac:spMkLst>
            <pc:docMk/>
            <pc:sldMk cId="3757030699" sldId="308"/>
            <ac:spMk id="2" creationId="{9EAB2091-9337-42B7-AC34-E09D04AC6790}"/>
          </ac:spMkLst>
        </pc:spChg>
        <pc:spChg chg="mod">
          <ac:chgData name="Ming-Chih Lin" userId="f1ba3ba5-e185-404b-b55f-b2be90e2bdc2" providerId="ADAL" clId="{F1FA031A-4D31-4AEE-8DCB-44C85EA436EB}" dt="2020-06-01T23:31:21.972" v="779"/>
          <ac:spMkLst>
            <pc:docMk/>
            <pc:sldMk cId="3757030699" sldId="308"/>
            <ac:spMk id="3" creationId="{E7C3D928-2CE9-4266-A577-F5AA1DFC7CE3}"/>
          </ac:spMkLst>
        </pc:spChg>
      </pc:sldChg>
      <pc:sldChg chg="modSp add mod">
        <pc:chgData name="Ming-Chih Lin" userId="f1ba3ba5-e185-404b-b55f-b2be90e2bdc2" providerId="ADAL" clId="{F1FA031A-4D31-4AEE-8DCB-44C85EA436EB}" dt="2020-06-01T23:16:11.863" v="435"/>
        <pc:sldMkLst>
          <pc:docMk/>
          <pc:sldMk cId="2022201700" sldId="309"/>
        </pc:sldMkLst>
        <pc:spChg chg="mod">
          <ac:chgData name="Ming-Chih Lin" userId="f1ba3ba5-e185-404b-b55f-b2be90e2bdc2" providerId="ADAL" clId="{F1FA031A-4D31-4AEE-8DCB-44C85EA436EB}" dt="2020-06-01T23:16:11.863" v="435"/>
          <ac:spMkLst>
            <pc:docMk/>
            <pc:sldMk cId="2022201700" sldId="309"/>
            <ac:spMk id="4" creationId="{2FA54F75-D405-4104-B6BB-EA44A23A109A}"/>
          </ac:spMkLst>
        </pc:spChg>
      </pc:sldChg>
      <pc:sldChg chg="addSp delSp modSp add mod ord">
        <pc:chgData name="Ming-Chih Lin" userId="f1ba3ba5-e185-404b-b55f-b2be90e2bdc2" providerId="ADAL" clId="{F1FA031A-4D31-4AEE-8DCB-44C85EA436EB}" dt="2020-06-02T00:07:30.065" v="1132" actId="1076"/>
        <pc:sldMkLst>
          <pc:docMk/>
          <pc:sldMk cId="1680955994" sldId="310"/>
        </pc:sldMkLst>
        <pc:spChg chg="del mod">
          <ac:chgData name="Ming-Chih Lin" userId="f1ba3ba5-e185-404b-b55f-b2be90e2bdc2" providerId="ADAL" clId="{F1FA031A-4D31-4AEE-8DCB-44C85EA436EB}" dt="2020-06-01T23:46:50.152" v="1041" actId="478"/>
          <ac:spMkLst>
            <pc:docMk/>
            <pc:sldMk cId="1680955994" sldId="310"/>
            <ac:spMk id="2" creationId="{9EAB2091-9337-42B7-AC34-E09D04AC6790}"/>
          </ac:spMkLst>
        </pc:spChg>
        <pc:spChg chg="mod">
          <ac:chgData name="Ming-Chih Lin" userId="f1ba3ba5-e185-404b-b55f-b2be90e2bdc2" providerId="ADAL" clId="{F1FA031A-4D31-4AEE-8DCB-44C85EA436EB}" dt="2020-06-01T23:48:46.017" v="1050"/>
          <ac:spMkLst>
            <pc:docMk/>
            <pc:sldMk cId="1680955994" sldId="310"/>
            <ac:spMk id="3" creationId="{E7C3D928-2CE9-4266-A577-F5AA1DFC7CE3}"/>
          </ac:spMkLst>
        </pc:spChg>
        <pc:spChg chg="add del mod">
          <ac:chgData name="Ming-Chih Lin" userId="f1ba3ba5-e185-404b-b55f-b2be90e2bdc2" providerId="ADAL" clId="{F1FA031A-4D31-4AEE-8DCB-44C85EA436EB}" dt="2020-06-01T23:46:24.822" v="1040"/>
          <ac:spMkLst>
            <pc:docMk/>
            <pc:sldMk cId="1680955994" sldId="310"/>
            <ac:spMk id="4" creationId="{DFA67099-C7C6-4EF8-9522-C5EF93E8AFF6}"/>
          </ac:spMkLst>
        </pc:spChg>
        <pc:spChg chg="add del mod">
          <ac:chgData name="Ming-Chih Lin" userId="f1ba3ba5-e185-404b-b55f-b2be90e2bdc2" providerId="ADAL" clId="{F1FA031A-4D31-4AEE-8DCB-44C85EA436EB}" dt="2020-06-01T23:48:44.122" v="1049" actId="478"/>
          <ac:spMkLst>
            <pc:docMk/>
            <pc:sldMk cId="1680955994" sldId="310"/>
            <ac:spMk id="6" creationId="{C6523A91-946D-454F-9415-87B2845420E5}"/>
          </ac:spMkLst>
        </pc:spChg>
        <pc:picChg chg="add del mod">
          <ac:chgData name="Ming-Chih Lin" userId="f1ba3ba5-e185-404b-b55f-b2be90e2bdc2" providerId="ADAL" clId="{F1FA031A-4D31-4AEE-8DCB-44C85EA436EB}" dt="2020-06-02T00:07:21.630" v="1129" actId="478"/>
          <ac:picMkLst>
            <pc:docMk/>
            <pc:sldMk cId="1680955994" sldId="310"/>
            <ac:picMk id="7" creationId="{04167772-23D8-46EF-86E8-9F55289031D5}"/>
          </ac:picMkLst>
        </pc:picChg>
        <pc:picChg chg="add del">
          <ac:chgData name="Ming-Chih Lin" userId="f1ba3ba5-e185-404b-b55f-b2be90e2bdc2" providerId="ADAL" clId="{F1FA031A-4D31-4AEE-8DCB-44C85EA436EB}" dt="2020-06-02T00:05:20.886" v="1055"/>
          <ac:picMkLst>
            <pc:docMk/>
            <pc:sldMk cId="1680955994" sldId="310"/>
            <ac:picMk id="8" creationId="{86E0C46E-16C0-4B9D-98F5-753D5EB5E5C0}"/>
          </ac:picMkLst>
        </pc:picChg>
        <pc:picChg chg="add mod">
          <ac:chgData name="Ming-Chih Lin" userId="f1ba3ba5-e185-404b-b55f-b2be90e2bdc2" providerId="ADAL" clId="{F1FA031A-4D31-4AEE-8DCB-44C85EA436EB}" dt="2020-06-02T00:07:30.065" v="1132" actId="1076"/>
          <ac:picMkLst>
            <pc:docMk/>
            <pc:sldMk cId="1680955994" sldId="310"/>
            <ac:picMk id="9" creationId="{A8797093-BD72-4872-BB27-2A60EE738B76}"/>
          </ac:picMkLst>
        </pc:picChg>
      </pc:sldChg>
      <pc:sldChg chg="modSp add del mod">
        <pc:chgData name="Ming-Chih Lin" userId="f1ba3ba5-e185-404b-b55f-b2be90e2bdc2" providerId="ADAL" clId="{F1FA031A-4D31-4AEE-8DCB-44C85EA436EB}" dt="2020-06-01T23:41:30.159" v="1000" actId="47"/>
        <pc:sldMkLst>
          <pc:docMk/>
          <pc:sldMk cId="3863980547" sldId="311"/>
        </pc:sldMkLst>
        <pc:spChg chg="mod">
          <ac:chgData name="Ming-Chih Lin" userId="f1ba3ba5-e185-404b-b55f-b2be90e2bdc2" providerId="ADAL" clId="{F1FA031A-4D31-4AEE-8DCB-44C85EA436EB}" dt="2020-06-01T23:34:25.883" v="974" actId="20577"/>
          <ac:spMkLst>
            <pc:docMk/>
            <pc:sldMk cId="3863980547" sldId="311"/>
            <ac:spMk id="3" creationId="{E7C3D928-2CE9-4266-A577-F5AA1DFC7CE3}"/>
          </ac:spMkLst>
        </pc:spChg>
      </pc:sldChg>
      <pc:sldChg chg="addSp delSp modSp new mod modClrScheme chgLayout">
        <pc:chgData name="Ming-Chih Lin" userId="f1ba3ba5-e185-404b-b55f-b2be90e2bdc2" providerId="ADAL" clId="{F1FA031A-4D31-4AEE-8DCB-44C85EA436EB}" dt="2020-06-02T00:07:11.358" v="1128" actId="20577"/>
        <pc:sldMkLst>
          <pc:docMk/>
          <pc:sldMk cId="1266417032" sldId="312"/>
        </pc:sldMkLst>
        <pc:spChg chg="del">
          <ac:chgData name="Ming-Chih Lin" userId="f1ba3ba5-e185-404b-b55f-b2be90e2bdc2" providerId="ADAL" clId="{F1FA031A-4D31-4AEE-8DCB-44C85EA436EB}" dt="2020-06-01T23:16:35.525" v="440" actId="700"/>
          <ac:spMkLst>
            <pc:docMk/>
            <pc:sldMk cId="1266417032" sldId="312"/>
            <ac:spMk id="2" creationId="{A62D4AC1-C50C-4058-B2A5-D69AA87B4258}"/>
          </ac:spMkLst>
        </pc:spChg>
        <pc:spChg chg="del">
          <ac:chgData name="Ming-Chih Lin" userId="f1ba3ba5-e185-404b-b55f-b2be90e2bdc2" providerId="ADAL" clId="{F1FA031A-4D31-4AEE-8DCB-44C85EA436EB}" dt="2020-06-01T23:16:35.525" v="440" actId="700"/>
          <ac:spMkLst>
            <pc:docMk/>
            <pc:sldMk cId="1266417032" sldId="312"/>
            <ac:spMk id="3" creationId="{24369F45-8D56-4C99-9BA5-CE752D1914AC}"/>
          </ac:spMkLst>
        </pc:spChg>
        <pc:spChg chg="add mod ord">
          <ac:chgData name="Ming-Chih Lin" userId="f1ba3ba5-e185-404b-b55f-b2be90e2bdc2" providerId="ADAL" clId="{F1FA031A-4D31-4AEE-8DCB-44C85EA436EB}" dt="2020-06-02T00:05:56.161" v="1059" actId="700"/>
          <ac:spMkLst>
            <pc:docMk/>
            <pc:sldMk cId="1266417032" sldId="312"/>
            <ac:spMk id="4" creationId="{1854605A-57A1-476A-82F9-537D284E62C2}"/>
          </ac:spMkLst>
        </pc:spChg>
        <pc:spChg chg="add mod ord">
          <ac:chgData name="Ming-Chih Lin" userId="f1ba3ba5-e185-404b-b55f-b2be90e2bdc2" providerId="ADAL" clId="{F1FA031A-4D31-4AEE-8DCB-44C85EA436EB}" dt="2020-06-02T00:07:11.358" v="1128" actId="20577"/>
          <ac:spMkLst>
            <pc:docMk/>
            <pc:sldMk cId="1266417032" sldId="312"/>
            <ac:spMk id="5" creationId="{221EB24A-D4DB-45CB-BE7B-D41F7B493329}"/>
          </ac:spMkLst>
        </pc:spChg>
      </pc:sldChg>
      <pc:sldChg chg="modSp add mod">
        <pc:chgData name="Ming-Chih Lin" userId="f1ba3ba5-e185-404b-b55f-b2be90e2bdc2" providerId="ADAL" clId="{F1FA031A-4D31-4AEE-8DCB-44C85EA436EB}" dt="2020-06-01T23:29:05.962" v="718" actId="20577"/>
        <pc:sldMkLst>
          <pc:docMk/>
          <pc:sldMk cId="1608459360" sldId="313"/>
        </pc:sldMkLst>
        <pc:spChg chg="mod">
          <ac:chgData name="Ming-Chih Lin" userId="f1ba3ba5-e185-404b-b55f-b2be90e2bdc2" providerId="ADAL" clId="{F1FA031A-4D31-4AEE-8DCB-44C85EA436EB}" dt="2020-06-01T23:29:05.962" v="718" actId="20577"/>
          <ac:spMkLst>
            <pc:docMk/>
            <pc:sldMk cId="1608459360" sldId="313"/>
            <ac:spMk id="4" creationId="{42223639-7737-4ADF-9CCC-84644374FFB5}"/>
          </ac:spMkLst>
        </pc:spChg>
      </pc:sldChg>
      <pc:sldChg chg="add del">
        <pc:chgData name="Ming-Chih Lin" userId="f1ba3ba5-e185-404b-b55f-b2be90e2bdc2" providerId="ADAL" clId="{F1FA031A-4D31-4AEE-8DCB-44C85EA436EB}" dt="2020-06-01T23:30:27.215" v="721" actId="47"/>
        <pc:sldMkLst>
          <pc:docMk/>
          <pc:sldMk cId="3592365506" sldId="314"/>
        </pc:sldMkLst>
      </pc:sldChg>
      <pc:sldChg chg="modSp new mod">
        <pc:chgData name="Ming-Chih Lin" userId="f1ba3ba5-e185-404b-b55f-b2be90e2bdc2" providerId="ADAL" clId="{F1FA031A-4D31-4AEE-8DCB-44C85EA436EB}" dt="2020-06-01T23:30:49.844" v="761"/>
        <pc:sldMkLst>
          <pc:docMk/>
          <pc:sldMk cId="3053501639" sldId="315"/>
        </pc:sldMkLst>
        <pc:spChg chg="mod">
          <ac:chgData name="Ming-Chih Lin" userId="f1ba3ba5-e185-404b-b55f-b2be90e2bdc2" providerId="ADAL" clId="{F1FA031A-4D31-4AEE-8DCB-44C85EA436EB}" dt="2020-06-01T23:30:49.844" v="761"/>
          <ac:spMkLst>
            <pc:docMk/>
            <pc:sldMk cId="3053501639" sldId="315"/>
            <ac:spMk id="3" creationId="{2DC53AD1-5967-4F57-9A42-A7D2F1A9323D}"/>
          </ac:spMkLst>
        </pc:spChg>
      </pc:sldChg>
      <pc:sldChg chg="modSp add del mod">
        <pc:chgData name="Ming-Chih Lin" userId="f1ba3ba5-e185-404b-b55f-b2be90e2bdc2" providerId="ADAL" clId="{F1FA031A-4D31-4AEE-8DCB-44C85EA436EB}" dt="2020-06-01T23:41:30.159" v="1000" actId="47"/>
        <pc:sldMkLst>
          <pc:docMk/>
          <pc:sldMk cId="612939432" sldId="316"/>
        </pc:sldMkLst>
        <pc:spChg chg="mod">
          <ac:chgData name="Ming-Chih Lin" userId="f1ba3ba5-e185-404b-b55f-b2be90e2bdc2" providerId="ADAL" clId="{F1FA031A-4D31-4AEE-8DCB-44C85EA436EB}" dt="2020-06-01T23:32:42.102" v="850" actId="20577"/>
          <ac:spMkLst>
            <pc:docMk/>
            <pc:sldMk cId="612939432" sldId="316"/>
            <ac:spMk id="3" creationId="{E7C3D928-2CE9-4266-A577-F5AA1DFC7CE3}"/>
          </ac:spMkLst>
        </pc:spChg>
      </pc:sldChg>
      <pc:sldChg chg="addSp delSp modSp new add del mod">
        <pc:chgData name="Ming-Chih Lin" userId="f1ba3ba5-e185-404b-b55f-b2be90e2bdc2" providerId="ADAL" clId="{F1FA031A-4D31-4AEE-8DCB-44C85EA436EB}" dt="2020-06-02T00:07:33.244" v="1133" actId="47"/>
        <pc:sldMkLst>
          <pc:docMk/>
          <pc:sldMk cId="1830674388" sldId="316"/>
        </pc:sldMkLst>
        <pc:picChg chg="add del mod">
          <ac:chgData name="Ming-Chih Lin" userId="f1ba3ba5-e185-404b-b55f-b2be90e2bdc2" providerId="ADAL" clId="{F1FA031A-4D31-4AEE-8DCB-44C85EA436EB}" dt="2020-06-02T00:07:23.378" v="1130" actId="21"/>
          <ac:picMkLst>
            <pc:docMk/>
            <pc:sldMk cId="1830674388" sldId="316"/>
            <ac:picMk id="4" creationId="{3482E1DE-C7E8-4B64-A3F8-917B68200E56}"/>
          </ac:picMkLst>
        </pc:picChg>
      </pc:sldChg>
      <pc:sldChg chg="modSp add del mod">
        <pc:chgData name="Ming-Chih Lin" userId="f1ba3ba5-e185-404b-b55f-b2be90e2bdc2" providerId="ADAL" clId="{F1FA031A-4D31-4AEE-8DCB-44C85EA436EB}" dt="2020-06-01T23:41:30.159" v="1000" actId="47"/>
        <pc:sldMkLst>
          <pc:docMk/>
          <pc:sldMk cId="1022163412" sldId="317"/>
        </pc:sldMkLst>
        <pc:spChg chg="mod">
          <ac:chgData name="Ming-Chih Lin" userId="f1ba3ba5-e185-404b-b55f-b2be90e2bdc2" providerId="ADAL" clId="{F1FA031A-4D31-4AEE-8DCB-44C85EA436EB}" dt="2020-06-01T23:32:53.706" v="863" actId="20577"/>
          <ac:spMkLst>
            <pc:docMk/>
            <pc:sldMk cId="1022163412" sldId="317"/>
            <ac:spMk id="3" creationId="{E7C3D928-2CE9-4266-A577-F5AA1DFC7CE3}"/>
          </ac:spMkLst>
        </pc:spChg>
      </pc:sldChg>
      <pc:sldChg chg="modSp add del mod">
        <pc:chgData name="Ming-Chih Lin" userId="f1ba3ba5-e185-404b-b55f-b2be90e2bdc2" providerId="ADAL" clId="{F1FA031A-4D31-4AEE-8DCB-44C85EA436EB}" dt="2020-06-01T23:41:30.159" v="1000" actId="47"/>
        <pc:sldMkLst>
          <pc:docMk/>
          <pc:sldMk cId="4171406706" sldId="318"/>
        </pc:sldMkLst>
        <pc:spChg chg="mod">
          <ac:chgData name="Ming-Chih Lin" userId="f1ba3ba5-e185-404b-b55f-b2be90e2bdc2" providerId="ADAL" clId="{F1FA031A-4D31-4AEE-8DCB-44C85EA436EB}" dt="2020-06-01T23:32:59.354" v="873" actId="20577"/>
          <ac:spMkLst>
            <pc:docMk/>
            <pc:sldMk cId="4171406706" sldId="318"/>
            <ac:spMk id="3" creationId="{E7C3D928-2CE9-4266-A577-F5AA1DFC7CE3}"/>
          </ac:spMkLst>
        </pc:spChg>
      </pc:sldChg>
      <pc:sldChg chg="modSp add del mod ord">
        <pc:chgData name="Ming-Chih Lin" userId="f1ba3ba5-e185-404b-b55f-b2be90e2bdc2" providerId="ADAL" clId="{F1FA031A-4D31-4AEE-8DCB-44C85EA436EB}" dt="2020-06-01T23:41:30.159" v="1000" actId="47"/>
        <pc:sldMkLst>
          <pc:docMk/>
          <pc:sldMk cId="3934403956" sldId="319"/>
        </pc:sldMkLst>
        <pc:spChg chg="mod">
          <ac:chgData name="Ming-Chih Lin" userId="f1ba3ba5-e185-404b-b55f-b2be90e2bdc2" providerId="ADAL" clId="{F1FA031A-4D31-4AEE-8DCB-44C85EA436EB}" dt="2020-06-01T23:33:40.850" v="940" actId="20577"/>
          <ac:spMkLst>
            <pc:docMk/>
            <pc:sldMk cId="3934403956" sldId="319"/>
            <ac:spMk id="3" creationId="{E7C3D928-2CE9-4266-A577-F5AA1DFC7CE3}"/>
          </ac:spMkLst>
        </pc:spChg>
      </pc:sldChg>
      <pc:sldChg chg="modSp add del mod ord">
        <pc:chgData name="Ming-Chih Lin" userId="f1ba3ba5-e185-404b-b55f-b2be90e2bdc2" providerId="ADAL" clId="{F1FA031A-4D31-4AEE-8DCB-44C85EA436EB}" dt="2020-06-01T23:41:30.159" v="1000" actId="47"/>
        <pc:sldMkLst>
          <pc:docMk/>
          <pc:sldMk cId="816830408" sldId="320"/>
        </pc:sldMkLst>
        <pc:spChg chg="mod">
          <ac:chgData name="Ming-Chih Lin" userId="f1ba3ba5-e185-404b-b55f-b2be90e2bdc2" providerId="ADAL" clId="{F1FA031A-4D31-4AEE-8DCB-44C85EA436EB}" dt="2020-06-01T23:33:58.268" v="959"/>
          <ac:spMkLst>
            <pc:docMk/>
            <pc:sldMk cId="816830408" sldId="320"/>
            <ac:spMk id="3" creationId="{E7C3D928-2CE9-4266-A577-F5AA1DFC7CE3}"/>
          </ac:spMkLst>
        </pc:spChg>
      </pc:sldChg>
      <pc:sldChg chg="modSp new del mod">
        <pc:chgData name="Ming-Chih Lin" userId="f1ba3ba5-e185-404b-b55f-b2be90e2bdc2" providerId="ADAL" clId="{F1FA031A-4D31-4AEE-8DCB-44C85EA436EB}" dt="2020-06-01T23:41:30.159" v="1000" actId="47"/>
        <pc:sldMkLst>
          <pc:docMk/>
          <pc:sldMk cId="137822786" sldId="321"/>
        </pc:sldMkLst>
        <pc:spChg chg="mod">
          <ac:chgData name="Ming-Chih Lin" userId="f1ba3ba5-e185-404b-b55f-b2be90e2bdc2" providerId="ADAL" clId="{F1FA031A-4D31-4AEE-8DCB-44C85EA436EB}" dt="2020-06-01T23:34:47.171" v="993"/>
          <ac:spMkLst>
            <pc:docMk/>
            <pc:sldMk cId="137822786" sldId="321"/>
            <ac:spMk id="3" creationId="{89E19C31-D323-4099-B1F9-A39ED7CC546B}"/>
          </ac:spMkLst>
        </pc:spChg>
      </pc:sldChg>
    </pc:docChg>
  </pc:docChgLst>
  <pc:docChgLst>
    <pc:chgData name="Ming-Chih Lin" userId="f1ba3ba5-e185-404b-b55f-b2be90e2bdc2" providerId="ADAL" clId="{98E402EA-33D0-F641-AF53-006C6173E080}"/>
    <pc:docChg chg="undo custSel modSld">
      <pc:chgData name="Ming-Chih Lin" userId="f1ba3ba5-e185-404b-b55f-b2be90e2bdc2" providerId="ADAL" clId="{98E402EA-33D0-F641-AF53-006C6173E080}" dt="2020-06-01T06:51:37.326" v="2" actId="1076"/>
      <pc:docMkLst>
        <pc:docMk/>
      </pc:docMkLst>
      <pc:sldChg chg="modSp">
        <pc:chgData name="Ming-Chih Lin" userId="f1ba3ba5-e185-404b-b55f-b2be90e2bdc2" providerId="ADAL" clId="{98E402EA-33D0-F641-AF53-006C6173E080}" dt="2020-06-01T06:51:37.326" v="2" actId="1076"/>
        <pc:sldMkLst>
          <pc:docMk/>
          <pc:sldMk cId="679909818" sldId="265"/>
        </pc:sldMkLst>
        <pc:spChg chg="mod">
          <ac:chgData name="Ming-Chih Lin" userId="f1ba3ba5-e185-404b-b55f-b2be90e2bdc2" providerId="ADAL" clId="{98E402EA-33D0-F641-AF53-006C6173E080}" dt="2020-06-01T06:51:37.326" v="2" actId="1076"/>
          <ac:spMkLst>
            <pc:docMk/>
            <pc:sldMk cId="679909818" sldId="265"/>
            <ac:spMk id="2" creationId="{5F3943C5-BE9F-4BF4-A111-F83F5931DA07}"/>
          </ac:spMkLst>
        </pc:spChg>
      </pc:sldChg>
    </pc:docChg>
  </pc:docChgLst>
  <pc:docChgLst>
    <pc:chgData name="Ming-Chih Lin" userId="f1ba3ba5-e185-404b-b55f-b2be90e2bdc2" providerId="ADAL" clId="{73C49393-00F6-48C7-99DB-5262FA837701}"/>
    <pc:docChg chg="custSel addSld delSld modSld">
      <pc:chgData name="Ming-Chih Lin" userId="f1ba3ba5-e185-404b-b55f-b2be90e2bdc2" providerId="ADAL" clId="{73C49393-00F6-48C7-99DB-5262FA837701}" dt="2020-06-02T00:14:48.542" v="90"/>
      <pc:docMkLst>
        <pc:docMk/>
      </pc:docMkLst>
      <pc:sldChg chg="addSp delSp modSp mod">
        <pc:chgData name="Ming-Chih Lin" userId="f1ba3ba5-e185-404b-b55f-b2be90e2bdc2" providerId="ADAL" clId="{73C49393-00F6-48C7-99DB-5262FA837701}" dt="2020-06-02T00:09:55.262" v="3" actId="14100"/>
        <pc:sldMkLst>
          <pc:docMk/>
          <pc:sldMk cId="3437513085" sldId="257"/>
        </pc:sldMkLst>
        <pc:spChg chg="mod">
          <ac:chgData name="Ming-Chih Lin" userId="f1ba3ba5-e185-404b-b55f-b2be90e2bdc2" providerId="ADAL" clId="{73C49393-00F6-48C7-99DB-5262FA837701}" dt="2020-06-02T00:09:55.262" v="3" actId="14100"/>
          <ac:spMkLst>
            <pc:docMk/>
            <pc:sldMk cId="3437513085" sldId="257"/>
            <ac:spMk id="2" creationId="{F00E360D-5F36-459A-8321-D0EA4C8C73FE}"/>
          </ac:spMkLst>
        </pc:spChg>
        <pc:graphicFrameChg chg="add del mod">
          <ac:chgData name="Ming-Chih Lin" userId="f1ba3ba5-e185-404b-b55f-b2be90e2bdc2" providerId="ADAL" clId="{73C49393-00F6-48C7-99DB-5262FA837701}" dt="2020-06-02T00:09:49.623" v="1"/>
          <ac:graphicFrameMkLst>
            <pc:docMk/>
            <pc:sldMk cId="3437513085" sldId="257"/>
            <ac:graphicFrameMk id="4" creationId="{5049B3AE-5EA2-4052-9B86-DD46687ECD81}"/>
          </ac:graphicFrameMkLst>
        </pc:graphicFrameChg>
      </pc:sldChg>
      <pc:sldChg chg="del">
        <pc:chgData name="Ming-Chih Lin" userId="f1ba3ba5-e185-404b-b55f-b2be90e2bdc2" providerId="ADAL" clId="{73C49393-00F6-48C7-99DB-5262FA837701}" dt="2020-06-02T00:11:20.397" v="13" actId="47"/>
        <pc:sldMkLst>
          <pc:docMk/>
          <pc:sldMk cId="2773999239" sldId="288"/>
        </pc:sldMkLst>
      </pc:sldChg>
      <pc:sldChg chg="del">
        <pc:chgData name="Ming-Chih Lin" userId="f1ba3ba5-e185-404b-b55f-b2be90e2bdc2" providerId="ADAL" clId="{73C49393-00F6-48C7-99DB-5262FA837701}" dt="2020-06-02T00:11:20.397" v="13" actId="47"/>
        <pc:sldMkLst>
          <pc:docMk/>
          <pc:sldMk cId="1061609012" sldId="289"/>
        </pc:sldMkLst>
      </pc:sldChg>
      <pc:sldChg chg="del">
        <pc:chgData name="Ming-Chih Lin" userId="f1ba3ba5-e185-404b-b55f-b2be90e2bdc2" providerId="ADAL" clId="{73C49393-00F6-48C7-99DB-5262FA837701}" dt="2020-06-02T00:11:20.397" v="13" actId="47"/>
        <pc:sldMkLst>
          <pc:docMk/>
          <pc:sldMk cId="1663756997" sldId="290"/>
        </pc:sldMkLst>
      </pc:sldChg>
      <pc:sldChg chg="del">
        <pc:chgData name="Ming-Chih Lin" userId="f1ba3ba5-e185-404b-b55f-b2be90e2bdc2" providerId="ADAL" clId="{73C49393-00F6-48C7-99DB-5262FA837701}" dt="2020-06-02T00:10:19.448" v="5" actId="47"/>
        <pc:sldMkLst>
          <pc:docMk/>
          <pc:sldMk cId="888648973" sldId="298"/>
        </pc:sldMkLst>
      </pc:sldChg>
      <pc:sldChg chg="del">
        <pc:chgData name="Ming-Chih Lin" userId="f1ba3ba5-e185-404b-b55f-b2be90e2bdc2" providerId="ADAL" clId="{73C49393-00F6-48C7-99DB-5262FA837701}" dt="2020-06-02T00:11:20.397" v="13" actId="47"/>
        <pc:sldMkLst>
          <pc:docMk/>
          <pc:sldMk cId="101432508" sldId="299"/>
        </pc:sldMkLst>
      </pc:sldChg>
      <pc:sldChg chg="del">
        <pc:chgData name="Ming-Chih Lin" userId="f1ba3ba5-e185-404b-b55f-b2be90e2bdc2" providerId="ADAL" clId="{73C49393-00F6-48C7-99DB-5262FA837701}" dt="2020-06-02T00:12:16.208" v="16" actId="47"/>
        <pc:sldMkLst>
          <pc:docMk/>
          <pc:sldMk cId="1415465906" sldId="300"/>
        </pc:sldMkLst>
      </pc:sldChg>
      <pc:sldChg chg="del">
        <pc:chgData name="Ming-Chih Lin" userId="f1ba3ba5-e185-404b-b55f-b2be90e2bdc2" providerId="ADAL" clId="{73C49393-00F6-48C7-99DB-5262FA837701}" dt="2020-06-02T00:12:16.208" v="16" actId="47"/>
        <pc:sldMkLst>
          <pc:docMk/>
          <pc:sldMk cId="1171545912" sldId="301"/>
        </pc:sldMkLst>
      </pc:sldChg>
      <pc:sldChg chg="del">
        <pc:chgData name="Ming-Chih Lin" userId="f1ba3ba5-e185-404b-b55f-b2be90e2bdc2" providerId="ADAL" clId="{73C49393-00F6-48C7-99DB-5262FA837701}" dt="2020-06-02T00:12:16.208" v="16" actId="47"/>
        <pc:sldMkLst>
          <pc:docMk/>
          <pc:sldMk cId="2002684050" sldId="302"/>
        </pc:sldMkLst>
      </pc:sldChg>
      <pc:sldChg chg="del">
        <pc:chgData name="Ming-Chih Lin" userId="f1ba3ba5-e185-404b-b55f-b2be90e2bdc2" providerId="ADAL" clId="{73C49393-00F6-48C7-99DB-5262FA837701}" dt="2020-06-02T00:12:16.208" v="16" actId="47"/>
        <pc:sldMkLst>
          <pc:docMk/>
          <pc:sldMk cId="3346354504" sldId="304"/>
        </pc:sldMkLst>
      </pc:sldChg>
      <pc:sldChg chg="del">
        <pc:chgData name="Ming-Chih Lin" userId="f1ba3ba5-e185-404b-b55f-b2be90e2bdc2" providerId="ADAL" clId="{73C49393-00F6-48C7-99DB-5262FA837701}" dt="2020-06-02T00:12:16.208" v="16" actId="47"/>
        <pc:sldMkLst>
          <pc:docMk/>
          <pc:sldMk cId="1699586139" sldId="305"/>
        </pc:sldMkLst>
      </pc:sldChg>
      <pc:sldChg chg="del">
        <pc:chgData name="Ming-Chih Lin" userId="f1ba3ba5-e185-404b-b55f-b2be90e2bdc2" providerId="ADAL" clId="{73C49393-00F6-48C7-99DB-5262FA837701}" dt="2020-06-02T00:12:16.208" v="16" actId="47"/>
        <pc:sldMkLst>
          <pc:docMk/>
          <pc:sldMk cId="1220209127" sldId="306"/>
        </pc:sldMkLst>
      </pc:sldChg>
      <pc:sldChg chg="del">
        <pc:chgData name="Ming-Chih Lin" userId="f1ba3ba5-e185-404b-b55f-b2be90e2bdc2" providerId="ADAL" clId="{73C49393-00F6-48C7-99DB-5262FA837701}" dt="2020-06-02T00:12:16.208" v="16" actId="47"/>
        <pc:sldMkLst>
          <pc:docMk/>
          <pc:sldMk cId="236770104" sldId="307"/>
        </pc:sldMkLst>
      </pc:sldChg>
      <pc:sldChg chg="del">
        <pc:chgData name="Ming-Chih Lin" userId="f1ba3ba5-e185-404b-b55f-b2be90e2bdc2" providerId="ADAL" clId="{73C49393-00F6-48C7-99DB-5262FA837701}" dt="2020-06-02T00:11:59.394" v="14" actId="47"/>
        <pc:sldMkLst>
          <pc:docMk/>
          <pc:sldMk cId="2022201700" sldId="309"/>
        </pc:sldMkLst>
      </pc:sldChg>
      <pc:sldChg chg="del">
        <pc:chgData name="Ming-Chih Lin" userId="f1ba3ba5-e185-404b-b55f-b2be90e2bdc2" providerId="ADAL" clId="{73C49393-00F6-48C7-99DB-5262FA837701}" dt="2020-06-02T00:11:59.980" v="15" actId="47"/>
        <pc:sldMkLst>
          <pc:docMk/>
          <pc:sldMk cId="1680955994" sldId="310"/>
        </pc:sldMkLst>
      </pc:sldChg>
      <pc:sldChg chg="del">
        <pc:chgData name="Ming-Chih Lin" userId="f1ba3ba5-e185-404b-b55f-b2be90e2bdc2" providerId="ADAL" clId="{73C49393-00F6-48C7-99DB-5262FA837701}" dt="2020-06-02T00:12:16.208" v="16" actId="47"/>
        <pc:sldMkLst>
          <pc:docMk/>
          <pc:sldMk cId="1608459360" sldId="313"/>
        </pc:sldMkLst>
      </pc:sldChg>
      <pc:sldChg chg="del">
        <pc:chgData name="Ming-Chih Lin" userId="f1ba3ba5-e185-404b-b55f-b2be90e2bdc2" providerId="ADAL" clId="{73C49393-00F6-48C7-99DB-5262FA837701}" dt="2020-06-02T00:12:16.208" v="16" actId="47"/>
        <pc:sldMkLst>
          <pc:docMk/>
          <pc:sldMk cId="3053501639" sldId="315"/>
        </pc:sldMkLst>
      </pc:sldChg>
      <pc:sldChg chg="add">
        <pc:chgData name="Ming-Chih Lin" userId="f1ba3ba5-e185-404b-b55f-b2be90e2bdc2" providerId="ADAL" clId="{73C49393-00F6-48C7-99DB-5262FA837701}" dt="2020-06-02T00:10:18.221" v="4"/>
        <pc:sldMkLst>
          <pc:docMk/>
          <pc:sldMk cId="19629556" sldId="316"/>
        </pc:sldMkLst>
      </pc:sldChg>
      <pc:sldChg chg="addSp delSp modSp add mod">
        <pc:chgData name="Ming-Chih Lin" userId="f1ba3ba5-e185-404b-b55f-b2be90e2bdc2" providerId="ADAL" clId="{73C49393-00F6-48C7-99DB-5262FA837701}" dt="2020-06-02T00:11:09.974" v="12" actId="1076"/>
        <pc:sldMkLst>
          <pc:docMk/>
          <pc:sldMk cId="497064445" sldId="317"/>
        </pc:sldMkLst>
        <pc:picChg chg="add mod">
          <ac:chgData name="Ming-Chih Lin" userId="f1ba3ba5-e185-404b-b55f-b2be90e2bdc2" providerId="ADAL" clId="{73C49393-00F6-48C7-99DB-5262FA837701}" dt="2020-06-02T00:11:09.974" v="12" actId="1076"/>
          <ac:picMkLst>
            <pc:docMk/>
            <pc:sldMk cId="497064445" sldId="317"/>
            <ac:picMk id="2" creationId="{24B42EE7-EE76-400D-B513-614BD7A34C4E}"/>
          </ac:picMkLst>
        </pc:picChg>
        <pc:picChg chg="del">
          <ac:chgData name="Ming-Chih Lin" userId="f1ba3ba5-e185-404b-b55f-b2be90e2bdc2" providerId="ADAL" clId="{73C49393-00F6-48C7-99DB-5262FA837701}" dt="2020-06-02T00:11:00.632" v="6" actId="478"/>
          <ac:picMkLst>
            <pc:docMk/>
            <pc:sldMk cId="497064445" sldId="317"/>
            <ac:picMk id="9" creationId="{A8797093-BD72-4872-BB27-2A60EE738B76}"/>
          </ac:picMkLst>
        </pc:picChg>
      </pc:sldChg>
      <pc:sldChg chg="delSp modSp add mod">
        <pc:chgData name="Ming-Chih Lin" userId="f1ba3ba5-e185-404b-b55f-b2be90e2bdc2" providerId="ADAL" clId="{73C49393-00F6-48C7-99DB-5262FA837701}" dt="2020-06-02T00:14:48.542" v="90"/>
        <pc:sldMkLst>
          <pc:docMk/>
          <pc:sldMk cId="1705629521" sldId="318"/>
        </pc:sldMkLst>
        <pc:spChg chg="mod">
          <ac:chgData name="Ming-Chih Lin" userId="f1ba3ba5-e185-404b-b55f-b2be90e2bdc2" providerId="ADAL" clId="{73C49393-00F6-48C7-99DB-5262FA837701}" dt="2020-06-02T00:14:48.542" v="90"/>
          <ac:spMkLst>
            <pc:docMk/>
            <pc:sldMk cId="1705629521" sldId="318"/>
            <ac:spMk id="3" creationId="{E7C3D928-2CE9-4266-A577-F5AA1DFC7CE3}"/>
          </ac:spMkLst>
        </pc:spChg>
        <pc:picChg chg="del">
          <ac:chgData name="Ming-Chih Lin" userId="f1ba3ba5-e185-404b-b55f-b2be90e2bdc2" providerId="ADAL" clId="{73C49393-00F6-48C7-99DB-5262FA837701}" dt="2020-06-02T00:13:26.758" v="34" actId="478"/>
          <ac:picMkLst>
            <pc:docMk/>
            <pc:sldMk cId="1705629521" sldId="318"/>
            <ac:picMk id="2" creationId="{24B42EE7-EE76-400D-B513-614BD7A34C4E}"/>
          </ac:picMkLst>
        </pc:picChg>
      </pc:sldChg>
    </pc:docChg>
  </pc:docChgLst>
  <pc:docChgLst>
    <pc:chgData name="Ming-Chih Lin" userId="f1ba3ba5-e185-404b-b55f-b2be90e2bdc2" providerId="ADAL" clId="{4BD2A7FE-9E5B-4A17-9515-51BDB1FB0393}"/>
    <pc:docChg chg="undo custSel mod addSld delSld modSld sldOrd">
      <pc:chgData name="Ming-Chih Lin" userId="f1ba3ba5-e185-404b-b55f-b2be90e2bdc2" providerId="ADAL" clId="{4BD2A7FE-9E5B-4A17-9515-51BDB1FB0393}" dt="2020-06-16T00:25:03.646" v="1660" actId="2696"/>
      <pc:docMkLst>
        <pc:docMk/>
      </pc:docMkLst>
      <pc:sldChg chg="modSp mod">
        <pc:chgData name="Ming-Chih Lin" userId="f1ba3ba5-e185-404b-b55f-b2be90e2bdc2" providerId="ADAL" clId="{4BD2A7FE-9E5B-4A17-9515-51BDB1FB0393}" dt="2020-06-02T02:27:18.369" v="24"/>
        <pc:sldMkLst>
          <pc:docMk/>
          <pc:sldMk cId="3437513085" sldId="257"/>
        </pc:sldMkLst>
        <pc:spChg chg="mod">
          <ac:chgData name="Ming-Chih Lin" userId="f1ba3ba5-e185-404b-b55f-b2be90e2bdc2" providerId="ADAL" clId="{4BD2A7FE-9E5B-4A17-9515-51BDB1FB0393}" dt="2020-06-02T02:27:18.369" v="24"/>
          <ac:spMkLst>
            <pc:docMk/>
            <pc:sldMk cId="3437513085" sldId="257"/>
            <ac:spMk id="2" creationId="{F00E360D-5F36-459A-8321-D0EA4C8C73FE}"/>
          </ac:spMkLst>
        </pc:spChg>
      </pc:sldChg>
      <pc:sldChg chg="del">
        <pc:chgData name="Ming-Chih Lin" userId="f1ba3ba5-e185-404b-b55f-b2be90e2bdc2" providerId="ADAL" clId="{4BD2A7FE-9E5B-4A17-9515-51BDB1FB0393}" dt="2020-06-09T00:09:07.939" v="348" actId="47"/>
        <pc:sldMkLst>
          <pc:docMk/>
          <pc:sldMk cId="929909194" sldId="259"/>
        </pc:sldMkLst>
      </pc:sldChg>
      <pc:sldChg chg="del">
        <pc:chgData name="Ming-Chih Lin" userId="f1ba3ba5-e185-404b-b55f-b2be90e2bdc2" providerId="ADAL" clId="{4BD2A7FE-9E5B-4A17-9515-51BDB1FB0393}" dt="2020-06-02T02:29:48.748" v="27" actId="47"/>
        <pc:sldMkLst>
          <pc:docMk/>
          <pc:sldMk cId="1266417032" sldId="312"/>
        </pc:sldMkLst>
      </pc:sldChg>
      <pc:sldChg chg="del">
        <pc:chgData name="Ming-Chih Lin" userId="f1ba3ba5-e185-404b-b55f-b2be90e2bdc2" providerId="ADAL" clId="{4BD2A7FE-9E5B-4A17-9515-51BDB1FB0393}" dt="2020-06-02T02:29:21.580" v="25" actId="47"/>
        <pc:sldMkLst>
          <pc:docMk/>
          <pc:sldMk cId="19629556" sldId="316"/>
        </pc:sldMkLst>
      </pc:sldChg>
      <pc:sldChg chg="addSp modSp del mod chgLayout">
        <pc:chgData name="Ming-Chih Lin" userId="f1ba3ba5-e185-404b-b55f-b2be90e2bdc2" providerId="ADAL" clId="{4BD2A7FE-9E5B-4A17-9515-51BDB1FB0393}" dt="2020-06-04T07:50:36.778" v="122" actId="47"/>
        <pc:sldMkLst>
          <pc:docMk/>
          <pc:sldMk cId="497064445" sldId="317"/>
        </pc:sldMkLst>
        <pc:spChg chg="add mod ord">
          <ac:chgData name="Ming-Chih Lin" userId="f1ba3ba5-e185-404b-b55f-b2be90e2bdc2" providerId="ADAL" clId="{4BD2A7FE-9E5B-4A17-9515-51BDB1FB0393}" dt="2020-06-04T07:50:34.680" v="121" actId="21"/>
          <ac:spMkLst>
            <pc:docMk/>
            <pc:sldMk cId="497064445" sldId="317"/>
            <ac:spMk id="2" creationId="{FC165719-0C99-49EA-99E3-292438917CCB}"/>
          </ac:spMkLst>
        </pc:spChg>
        <pc:spChg chg="mod ord">
          <ac:chgData name="Ming-Chih Lin" userId="f1ba3ba5-e185-404b-b55f-b2be90e2bdc2" providerId="ADAL" clId="{4BD2A7FE-9E5B-4A17-9515-51BDB1FB0393}" dt="2020-06-02T02:03:24.980" v="5"/>
          <ac:spMkLst>
            <pc:docMk/>
            <pc:sldMk cId="497064445" sldId="317"/>
            <ac:spMk id="3" creationId="{E7C3D928-2CE9-4266-A577-F5AA1DFC7CE3}"/>
          </ac:spMkLst>
        </pc:spChg>
      </pc:sldChg>
      <pc:sldChg chg="addSp delSp modSp mod ord chgLayout">
        <pc:chgData name="Ming-Chih Lin" userId="f1ba3ba5-e185-404b-b55f-b2be90e2bdc2" providerId="ADAL" clId="{4BD2A7FE-9E5B-4A17-9515-51BDB1FB0393}" dt="2020-06-04T07:53:07.899" v="138" actId="1076"/>
        <pc:sldMkLst>
          <pc:docMk/>
          <pc:sldMk cId="1705629521" sldId="318"/>
        </pc:sldMkLst>
        <pc:spChg chg="add mod ord">
          <ac:chgData name="Ming-Chih Lin" userId="f1ba3ba5-e185-404b-b55f-b2be90e2bdc2" providerId="ADAL" clId="{4BD2A7FE-9E5B-4A17-9515-51BDB1FB0393}" dt="2020-06-04T07:53:05.991" v="137" actId="14100"/>
          <ac:spMkLst>
            <pc:docMk/>
            <pc:sldMk cId="1705629521" sldId="318"/>
            <ac:spMk id="2" creationId="{F4A3E6A3-96AB-4068-8023-96B66AB076B9}"/>
          </ac:spMkLst>
        </pc:spChg>
        <pc:spChg chg="mod ord">
          <ac:chgData name="Ming-Chih Lin" userId="f1ba3ba5-e185-404b-b55f-b2be90e2bdc2" providerId="ADAL" clId="{4BD2A7FE-9E5B-4A17-9515-51BDB1FB0393}" dt="2020-06-04T06:58:57.988" v="78" actId="20577"/>
          <ac:spMkLst>
            <pc:docMk/>
            <pc:sldMk cId="1705629521" sldId="318"/>
            <ac:spMk id="3" creationId="{E7C3D928-2CE9-4266-A577-F5AA1DFC7CE3}"/>
          </ac:spMkLst>
        </pc:spChg>
        <pc:picChg chg="add del">
          <ac:chgData name="Ming-Chih Lin" userId="f1ba3ba5-e185-404b-b55f-b2be90e2bdc2" providerId="ADAL" clId="{4BD2A7FE-9E5B-4A17-9515-51BDB1FB0393}" dt="2020-06-04T07:52:23.108" v="130"/>
          <ac:picMkLst>
            <pc:docMk/>
            <pc:sldMk cId="1705629521" sldId="318"/>
            <ac:picMk id="4" creationId="{FFD7989A-0DDA-429A-91D7-5F81BB6FE67B}"/>
          </ac:picMkLst>
        </pc:picChg>
        <pc:picChg chg="add del">
          <ac:chgData name="Ming-Chih Lin" userId="f1ba3ba5-e185-404b-b55f-b2be90e2bdc2" providerId="ADAL" clId="{4BD2A7FE-9E5B-4A17-9515-51BDB1FB0393}" dt="2020-06-04T07:52:48.787" v="132" actId="478"/>
          <ac:picMkLst>
            <pc:docMk/>
            <pc:sldMk cId="1705629521" sldId="318"/>
            <ac:picMk id="5" creationId="{BE1057B7-E785-43B8-9F57-94C7A0C31EAD}"/>
          </ac:picMkLst>
        </pc:picChg>
        <pc:picChg chg="add mod">
          <ac:chgData name="Ming-Chih Lin" userId="f1ba3ba5-e185-404b-b55f-b2be90e2bdc2" providerId="ADAL" clId="{4BD2A7FE-9E5B-4A17-9515-51BDB1FB0393}" dt="2020-06-04T07:53:07.899" v="138" actId="1076"/>
          <ac:picMkLst>
            <pc:docMk/>
            <pc:sldMk cId="1705629521" sldId="318"/>
            <ac:picMk id="6" creationId="{6F6F0F4C-C854-48F4-8DD3-EF8D1629388B}"/>
          </ac:picMkLst>
        </pc:picChg>
      </pc:sldChg>
      <pc:sldChg chg="addSp delSp modSp new mod ord">
        <pc:chgData name="Ming-Chih Lin" userId="f1ba3ba5-e185-404b-b55f-b2be90e2bdc2" providerId="ADAL" clId="{4BD2A7FE-9E5B-4A17-9515-51BDB1FB0393}" dt="2020-06-04T08:23:12.033" v="346" actId="14100"/>
        <pc:sldMkLst>
          <pc:docMk/>
          <pc:sldMk cId="1809218753" sldId="319"/>
        </pc:sldMkLst>
        <pc:spChg chg="mod">
          <ac:chgData name="Ming-Chih Lin" userId="f1ba3ba5-e185-404b-b55f-b2be90e2bdc2" providerId="ADAL" clId="{4BD2A7FE-9E5B-4A17-9515-51BDB1FB0393}" dt="2020-06-04T08:15:35.192" v="175" actId="14100"/>
          <ac:spMkLst>
            <pc:docMk/>
            <pc:sldMk cId="1809218753" sldId="319"/>
            <ac:spMk id="2" creationId="{581CD9B0-D2E7-4D32-9C81-937754DBDA21}"/>
          </ac:spMkLst>
        </pc:spChg>
        <pc:spChg chg="mod">
          <ac:chgData name="Ming-Chih Lin" userId="f1ba3ba5-e185-404b-b55f-b2be90e2bdc2" providerId="ADAL" clId="{4BD2A7FE-9E5B-4A17-9515-51BDB1FB0393}" dt="2020-06-04T06:58:25.650" v="74" actId="20577"/>
          <ac:spMkLst>
            <pc:docMk/>
            <pc:sldMk cId="1809218753" sldId="319"/>
            <ac:spMk id="3" creationId="{C35C514E-7503-483D-9589-A8DE8F93E299}"/>
          </ac:spMkLst>
        </pc:spChg>
        <pc:spChg chg="add mod">
          <ac:chgData name="Ming-Chih Lin" userId="f1ba3ba5-e185-404b-b55f-b2be90e2bdc2" providerId="ADAL" clId="{4BD2A7FE-9E5B-4A17-9515-51BDB1FB0393}" dt="2020-06-04T08:22:34.359" v="339" actId="14861"/>
          <ac:spMkLst>
            <pc:docMk/>
            <pc:sldMk cId="1809218753" sldId="319"/>
            <ac:spMk id="5" creationId="{AD12E166-F00F-4C24-9FEA-31A837294A69}"/>
          </ac:spMkLst>
        </pc:spChg>
        <pc:spChg chg="add mod">
          <ac:chgData name="Ming-Chih Lin" userId="f1ba3ba5-e185-404b-b55f-b2be90e2bdc2" providerId="ADAL" clId="{4BD2A7FE-9E5B-4A17-9515-51BDB1FB0393}" dt="2020-06-04T08:22:49.686" v="342" actId="20577"/>
          <ac:spMkLst>
            <pc:docMk/>
            <pc:sldMk cId="1809218753" sldId="319"/>
            <ac:spMk id="6" creationId="{D80879E8-CD19-436D-A254-B7E6B4AD25D0}"/>
          </ac:spMkLst>
        </pc:spChg>
        <pc:spChg chg="add mod">
          <ac:chgData name="Ming-Chih Lin" userId="f1ba3ba5-e185-404b-b55f-b2be90e2bdc2" providerId="ADAL" clId="{4BD2A7FE-9E5B-4A17-9515-51BDB1FB0393}" dt="2020-06-04T08:22:34.359" v="339" actId="14861"/>
          <ac:spMkLst>
            <pc:docMk/>
            <pc:sldMk cId="1809218753" sldId="319"/>
            <ac:spMk id="7" creationId="{F3891008-FBD0-4740-9A61-26A131EEF511}"/>
          </ac:spMkLst>
        </pc:spChg>
        <pc:spChg chg="add mod">
          <ac:chgData name="Ming-Chih Lin" userId="f1ba3ba5-e185-404b-b55f-b2be90e2bdc2" providerId="ADAL" clId="{4BD2A7FE-9E5B-4A17-9515-51BDB1FB0393}" dt="2020-06-04T08:22:43.516" v="341" actId="14100"/>
          <ac:spMkLst>
            <pc:docMk/>
            <pc:sldMk cId="1809218753" sldId="319"/>
            <ac:spMk id="8" creationId="{A86D7645-7260-4085-96DD-114B98123A43}"/>
          </ac:spMkLst>
        </pc:spChg>
        <pc:spChg chg="add mod">
          <ac:chgData name="Ming-Chih Lin" userId="f1ba3ba5-e185-404b-b55f-b2be90e2bdc2" providerId="ADAL" clId="{4BD2A7FE-9E5B-4A17-9515-51BDB1FB0393}" dt="2020-06-04T08:23:07.211" v="345" actId="207"/>
          <ac:spMkLst>
            <pc:docMk/>
            <pc:sldMk cId="1809218753" sldId="319"/>
            <ac:spMk id="9" creationId="{860F231A-086C-4F47-B91F-5E28206E24FB}"/>
          </ac:spMkLst>
        </pc:spChg>
        <pc:spChg chg="add del mod">
          <ac:chgData name="Ming-Chih Lin" userId="f1ba3ba5-e185-404b-b55f-b2be90e2bdc2" providerId="ADAL" clId="{4BD2A7FE-9E5B-4A17-9515-51BDB1FB0393}" dt="2020-06-04T08:18:21.508" v="251" actId="478"/>
          <ac:spMkLst>
            <pc:docMk/>
            <pc:sldMk cId="1809218753" sldId="319"/>
            <ac:spMk id="10" creationId="{8EDB3CC8-E109-4CC7-A014-91609EC4211C}"/>
          </ac:spMkLst>
        </pc:spChg>
        <pc:spChg chg="add del mod">
          <ac:chgData name="Ming-Chih Lin" userId="f1ba3ba5-e185-404b-b55f-b2be90e2bdc2" providerId="ADAL" clId="{4BD2A7FE-9E5B-4A17-9515-51BDB1FB0393}" dt="2020-06-04T08:18:23.812" v="252" actId="478"/>
          <ac:spMkLst>
            <pc:docMk/>
            <pc:sldMk cId="1809218753" sldId="319"/>
            <ac:spMk id="11" creationId="{F35C4AF8-0C4D-43BB-8647-7E5A10D002D3}"/>
          </ac:spMkLst>
        </pc:spChg>
        <pc:spChg chg="add mod">
          <ac:chgData name="Ming-Chih Lin" userId="f1ba3ba5-e185-404b-b55f-b2be90e2bdc2" providerId="ADAL" clId="{4BD2A7FE-9E5B-4A17-9515-51BDB1FB0393}" dt="2020-06-04T08:22:34.359" v="339" actId="14861"/>
          <ac:spMkLst>
            <pc:docMk/>
            <pc:sldMk cId="1809218753" sldId="319"/>
            <ac:spMk id="12" creationId="{190FB171-8EA5-49D8-9447-35EEA3C5FB46}"/>
          </ac:spMkLst>
        </pc:spChg>
        <pc:spChg chg="add del mod">
          <ac:chgData name="Ming-Chih Lin" userId="f1ba3ba5-e185-404b-b55f-b2be90e2bdc2" providerId="ADAL" clId="{4BD2A7FE-9E5B-4A17-9515-51BDB1FB0393}" dt="2020-06-04T08:20:01.387" v="315" actId="478"/>
          <ac:spMkLst>
            <pc:docMk/>
            <pc:sldMk cId="1809218753" sldId="319"/>
            <ac:spMk id="13" creationId="{9F4E7AE6-3CDB-42ED-ACA6-000D098A5BDF}"/>
          </ac:spMkLst>
        </pc:spChg>
        <pc:spChg chg="add del">
          <ac:chgData name="Ming-Chih Lin" userId="f1ba3ba5-e185-404b-b55f-b2be90e2bdc2" providerId="ADAL" clId="{4BD2A7FE-9E5B-4A17-9515-51BDB1FB0393}" dt="2020-06-04T08:21:31.334" v="328" actId="478"/>
          <ac:spMkLst>
            <pc:docMk/>
            <pc:sldMk cId="1809218753" sldId="319"/>
            <ac:spMk id="19" creationId="{E68A62BD-D373-4B44-BFFD-4A710F0BD3D3}"/>
          </ac:spMkLst>
        </pc:spChg>
        <pc:spChg chg="add mod">
          <ac:chgData name="Ming-Chih Lin" userId="f1ba3ba5-e185-404b-b55f-b2be90e2bdc2" providerId="ADAL" clId="{4BD2A7FE-9E5B-4A17-9515-51BDB1FB0393}" dt="2020-06-04T08:22:34.359" v="339" actId="14861"/>
          <ac:spMkLst>
            <pc:docMk/>
            <pc:sldMk cId="1809218753" sldId="319"/>
            <ac:spMk id="20" creationId="{B4959C3F-0D22-44A5-9C0D-FB6F19DBB850}"/>
          </ac:spMkLst>
        </pc:spChg>
        <pc:spChg chg="add mod">
          <ac:chgData name="Ming-Chih Lin" userId="f1ba3ba5-e185-404b-b55f-b2be90e2bdc2" providerId="ADAL" clId="{4BD2A7FE-9E5B-4A17-9515-51BDB1FB0393}" dt="2020-06-04T08:22:34.359" v="339" actId="14861"/>
          <ac:spMkLst>
            <pc:docMk/>
            <pc:sldMk cId="1809218753" sldId="319"/>
            <ac:spMk id="21" creationId="{BF6C849C-D46D-410A-AB13-ECA9A613336C}"/>
          </ac:spMkLst>
        </pc:spChg>
        <pc:graphicFrameChg chg="add del mod modGraphic">
          <ac:chgData name="Ming-Chih Lin" userId="f1ba3ba5-e185-404b-b55f-b2be90e2bdc2" providerId="ADAL" clId="{4BD2A7FE-9E5B-4A17-9515-51BDB1FB0393}" dt="2020-06-04T08:15:28.264" v="174" actId="478"/>
          <ac:graphicFrameMkLst>
            <pc:docMk/>
            <pc:sldMk cId="1809218753" sldId="319"/>
            <ac:graphicFrameMk id="4" creationId="{EAFA61A6-8C5B-4C23-B342-635F7BB59F61}"/>
          </ac:graphicFrameMkLst>
        </pc:graphicFrameChg>
        <pc:cxnChg chg="add mod">
          <ac:chgData name="Ming-Chih Lin" userId="f1ba3ba5-e185-404b-b55f-b2be90e2bdc2" providerId="ADAL" clId="{4BD2A7FE-9E5B-4A17-9515-51BDB1FB0393}" dt="2020-06-04T08:23:12.033" v="346" actId="14100"/>
          <ac:cxnSpMkLst>
            <pc:docMk/>
            <pc:sldMk cId="1809218753" sldId="319"/>
            <ac:cxnSpMk id="15" creationId="{C324581B-3FC9-42C0-9F5E-4F8E4F56452D}"/>
          </ac:cxnSpMkLst>
        </pc:cxnChg>
      </pc:sldChg>
      <pc:sldChg chg="modSp new mod ord">
        <pc:chgData name="Ming-Chih Lin" userId="f1ba3ba5-e185-404b-b55f-b2be90e2bdc2" providerId="ADAL" clId="{4BD2A7FE-9E5B-4A17-9515-51BDB1FB0393}" dt="2020-06-04T08:14:05.914" v="143"/>
        <pc:sldMkLst>
          <pc:docMk/>
          <pc:sldMk cId="557188385" sldId="320"/>
        </pc:sldMkLst>
        <pc:spChg chg="mod">
          <ac:chgData name="Ming-Chih Lin" userId="f1ba3ba5-e185-404b-b55f-b2be90e2bdc2" providerId="ADAL" clId="{4BD2A7FE-9E5B-4A17-9515-51BDB1FB0393}" dt="2020-06-04T06:59:18.478" v="84" actId="20577"/>
          <ac:spMkLst>
            <pc:docMk/>
            <pc:sldMk cId="557188385" sldId="320"/>
            <ac:spMk id="2" creationId="{BD9A5FA0-E2E4-4115-AD18-A9CC564BCD48}"/>
          </ac:spMkLst>
        </pc:spChg>
        <pc:spChg chg="mod">
          <ac:chgData name="Ming-Chih Lin" userId="f1ba3ba5-e185-404b-b55f-b2be90e2bdc2" providerId="ADAL" clId="{4BD2A7FE-9E5B-4A17-9515-51BDB1FB0393}" dt="2020-06-02T02:07:35.016" v="18"/>
          <ac:spMkLst>
            <pc:docMk/>
            <pc:sldMk cId="557188385" sldId="320"/>
            <ac:spMk id="3" creationId="{70793CA1-E194-4E1C-A732-7C0DEBFF8070}"/>
          </ac:spMkLst>
        </pc:spChg>
      </pc:sldChg>
      <pc:sldChg chg="addSp delSp modSp new mod">
        <pc:chgData name="Ming-Chih Lin" userId="f1ba3ba5-e185-404b-b55f-b2be90e2bdc2" providerId="ADAL" clId="{4BD2A7FE-9E5B-4A17-9515-51BDB1FB0393}" dt="2020-06-15T23:59:54.785" v="1501" actId="1076"/>
        <pc:sldMkLst>
          <pc:docMk/>
          <pc:sldMk cId="3289215511" sldId="321"/>
        </pc:sldMkLst>
        <pc:spChg chg="mod">
          <ac:chgData name="Ming-Chih Lin" userId="f1ba3ba5-e185-404b-b55f-b2be90e2bdc2" providerId="ADAL" clId="{4BD2A7FE-9E5B-4A17-9515-51BDB1FB0393}" dt="2020-06-15T23:51:44.604" v="1379"/>
          <ac:spMkLst>
            <pc:docMk/>
            <pc:sldMk cId="3289215511" sldId="321"/>
            <ac:spMk id="2" creationId="{5ED8AD40-F106-48D5-8BC8-8ADD4FBFD239}"/>
          </ac:spMkLst>
        </pc:spChg>
        <pc:spChg chg="mod">
          <ac:chgData name="Ming-Chih Lin" userId="f1ba3ba5-e185-404b-b55f-b2be90e2bdc2" providerId="ADAL" clId="{4BD2A7FE-9E5B-4A17-9515-51BDB1FB0393}" dt="2020-06-02T02:08:10.249" v="22"/>
          <ac:spMkLst>
            <pc:docMk/>
            <pc:sldMk cId="3289215511" sldId="321"/>
            <ac:spMk id="3" creationId="{755E7580-BFFD-427A-B86D-DA8168230F6B}"/>
          </ac:spMkLst>
        </pc:spChg>
        <pc:picChg chg="add del mod">
          <ac:chgData name="Ming-Chih Lin" userId="f1ba3ba5-e185-404b-b55f-b2be90e2bdc2" providerId="ADAL" clId="{4BD2A7FE-9E5B-4A17-9515-51BDB1FB0393}" dt="2020-06-04T07:47:27.468" v="94" actId="478"/>
          <ac:picMkLst>
            <pc:docMk/>
            <pc:sldMk cId="3289215511" sldId="321"/>
            <ac:picMk id="4" creationId="{C43E9A5F-8B8E-4D8E-AFB0-A8A65F48BA5D}"/>
          </ac:picMkLst>
        </pc:picChg>
        <pc:picChg chg="add mod">
          <ac:chgData name="Ming-Chih Lin" userId="f1ba3ba5-e185-404b-b55f-b2be90e2bdc2" providerId="ADAL" clId="{4BD2A7FE-9E5B-4A17-9515-51BDB1FB0393}" dt="2020-06-15T23:59:54.785" v="1501" actId="1076"/>
          <ac:picMkLst>
            <pc:docMk/>
            <pc:sldMk cId="3289215511" sldId="321"/>
            <ac:picMk id="5" creationId="{44810B7B-90C2-4931-8A18-684632BA8A7F}"/>
          </ac:picMkLst>
        </pc:picChg>
      </pc:sldChg>
      <pc:sldChg chg="addSp modSp add mod modTransition">
        <pc:chgData name="Ming-Chih Lin" userId="f1ba3ba5-e185-404b-b55f-b2be90e2bdc2" providerId="ADAL" clId="{4BD2A7FE-9E5B-4A17-9515-51BDB1FB0393}" dt="2020-06-04T07:49:57.617" v="120" actId="20577"/>
        <pc:sldMkLst>
          <pc:docMk/>
          <pc:sldMk cId="2128641485" sldId="323"/>
        </pc:sldMkLst>
        <pc:spChg chg="mod">
          <ac:chgData name="Ming-Chih Lin" userId="f1ba3ba5-e185-404b-b55f-b2be90e2bdc2" providerId="ADAL" clId="{4BD2A7FE-9E5B-4A17-9515-51BDB1FB0393}" dt="2020-06-04T07:49:57.617" v="120" actId="20577"/>
          <ac:spMkLst>
            <pc:docMk/>
            <pc:sldMk cId="2128641485" sldId="323"/>
            <ac:spMk id="2" creationId="{EED6BDC6-775B-45C4-BA1F-335BCABEFD04}"/>
          </ac:spMkLst>
        </pc:spChg>
        <pc:picChg chg="add mod">
          <ac:chgData name="Ming-Chih Lin" userId="f1ba3ba5-e185-404b-b55f-b2be90e2bdc2" providerId="ADAL" clId="{4BD2A7FE-9E5B-4A17-9515-51BDB1FB0393}" dt="2020-06-04T07:49:45.497" v="116" actId="1076"/>
          <ac:picMkLst>
            <pc:docMk/>
            <pc:sldMk cId="2128641485" sldId="323"/>
            <ac:picMk id="4" creationId="{8F3B816C-CCEC-4A1E-9A48-A5F224630968}"/>
          </ac:picMkLst>
        </pc:picChg>
      </pc:sldChg>
      <pc:sldChg chg="add">
        <pc:chgData name="Ming-Chih Lin" userId="f1ba3ba5-e185-404b-b55f-b2be90e2bdc2" providerId="ADAL" clId="{4BD2A7FE-9E5B-4A17-9515-51BDB1FB0393}" dt="2020-06-02T02:29:23.451" v="26"/>
        <pc:sldMkLst>
          <pc:docMk/>
          <pc:sldMk cId="2484227852" sldId="325"/>
        </pc:sldMkLst>
      </pc:sldChg>
      <pc:sldChg chg="addSp delSp modSp new del mod modClrScheme chgLayout">
        <pc:chgData name="Ming-Chih Lin" userId="f1ba3ba5-e185-404b-b55f-b2be90e2bdc2" providerId="ADAL" clId="{4BD2A7FE-9E5B-4A17-9515-51BDB1FB0393}" dt="2020-06-12T04:34:06.276" v="466" actId="47"/>
        <pc:sldMkLst>
          <pc:docMk/>
          <pc:sldMk cId="2259324599" sldId="326"/>
        </pc:sldMkLst>
        <pc:spChg chg="del mod ord">
          <ac:chgData name="Ming-Chih Lin" userId="f1ba3ba5-e185-404b-b55f-b2be90e2bdc2" providerId="ADAL" clId="{4BD2A7FE-9E5B-4A17-9515-51BDB1FB0393}" dt="2020-06-03T23:23:41.164" v="29" actId="700"/>
          <ac:spMkLst>
            <pc:docMk/>
            <pc:sldMk cId="2259324599" sldId="326"/>
            <ac:spMk id="2" creationId="{B0E3E57C-4D2E-454E-BAB1-391617E2F28C}"/>
          </ac:spMkLst>
        </pc:spChg>
        <pc:spChg chg="del">
          <ac:chgData name="Ming-Chih Lin" userId="f1ba3ba5-e185-404b-b55f-b2be90e2bdc2" providerId="ADAL" clId="{4BD2A7FE-9E5B-4A17-9515-51BDB1FB0393}" dt="2020-06-03T23:23:41.164" v="29" actId="700"/>
          <ac:spMkLst>
            <pc:docMk/>
            <pc:sldMk cId="2259324599" sldId="326"/>
            <ac:spMk id="3" creationId="{A3D9FC80-4EFC-4CA2-B82D-4BA2DF02A740}"/>
          </ac:spMkLst>
        </pc:spChg>
        <pc:spChg chg="add mod ord">
          <ac:chgData name="Ming-Chih Lin" userId="f1ba3ba5-e185-404b-b55f-b2be90e2bdc2" providerId="ADAL" clId="{4BD2A7FE-9E5B-4A17-9515-51BDB1FB0393}" dt="2020-06-09T00:10:48.623" v="458"/>
          <ac:spMkLst>
            <pc:docMk/>
            <pc:sldMk cId="2259324599" sldId="326"/>
            <ac:spMk id="4" creationId="{17F59BFE-1F5B-4280-9DC2-96DED29C064D}"/>
          </ac:spMkLst>
        </pc:spChg>
        <pc:spChg chg="add mod ord">
          <ac:chgData name="Ming-Chih Lin" userId="f1ba3ba5-e185-404b-b55f-b2be90e2bdc2" providerId="ADAL" clId="{4BD2A7FE-9E5B-4A17-9515-51BDB1FB0393}" dt="2020-06-12T04:33:09.641" v="465" actId="6549"/>
          <ac:spMkLst>
            <pc:docMk/>
            <pc:sldMk cId="2259324599" sldId="326"/>
            <ac:spMk id="5" creationId="{74600EDD-6149-4100-A352-B0800C157F5B}"/>
          </ac:spMkLst>
        </pc:spChg>
      </pc:sldChg>
      <pc:sldChg chg="modSp add mod">
        <pc:chgData name="Ming-Chih Lin" userId="f1ba3ba5-e185-404b-b55f-b2be90e2bdc2" providerId="ADAL" clId="{4BD2A7FE-9E5B-4A17-9515-51BDB1FB0393}" dt="2020-06-09T00:10:14.185" v="431"/>
        <pc:sldMkLst>
          <pc:docMk/>
          <pc:sldMk cId="2181700493" sldId="327"/>
        </pc:sldMkLst>
        <pc:spChg chg="mod">
          <ac:chgData name="Ming-Chih Lin" userId="f1ba3ba5-e185-404b-b55f-b2be90e2bdc2" providerId="ADAL" clId="{4BD2A7FE-9E5B-4A17-9515-51BDB1FB0393}" dt="2020-06-09T00:10:14.185" v="431"/>
          <ac:spMkLst>
            <pc:docMk/>
            <pc:sldMk cId="2181700493" sldId="327"/>
            <ac:spMk id="4" creationId="{2FA54F75-D405-4104-B6BB-EA44A23A109A}"/>
          </ac:spMkLst>
        </pc:spChg>
      </pc:sldChg>
      <pc:sldChg chg="add">
        <pc:chgData name="Ming-Chih Lin" userId="f1ba3ba5-e185-404b-b55f-b2be90e2bdc2" providerId="ADAL" clId="{4BD2A7FE-9E5B-4A17-9515-51BDB1FB0393}" dt="2020-06-09T00:09:06.383" v="347"/>
        <pc:sldMkLst>
          <pc:docMk/>
          <pc:sldMk cId="2771393083" sldId="328"/>
        </pc:sldMkLst>
      </pc:sldChg>
      <pc:sldChg chg="add del">
        <pc:chgData name="Ming-Chih Lin" userId="f1ba3ba5-e185-404b-b55f-b2be90e2bdc2" providerId="ADAL" clId="{4BD2A7FE-9E5B-4A17-9515-51BDB1FB0393}" dt="2020-06-09T00:09:37.522" v="351"/>
        <pc:sldMkLst>
          <pc:docMk/>
          <pc:sldMk cId="271607344" sldId="329"/>
        </pc:sldMkLst>
      </pc:sldChg>
      <pc:sldChg chg="modSp new mod">
        <pc:chgData name="Ming-Chih Lin" userId="f1ba3ba5-e185-404b-b55f-b2be90e2bdc2" providerId="ADAL" clId="{4BD2A7FE-9E5B-4A17-9515-51BDB1FB0393}" dt="2020-06-12T04:37:46.320" v="484" actId="20577"/>
        <pc:sldMkLst>
          <pc:docMk/>
          <pc:sldMk cId="483212407" sldId="329"/>
        </pc:sldMkLst>
        <pc:spChg chg="mod">
          <ac:chgData name="Ming-Chih Lin" userId="f1ba3ba5-e185-404b-b55f-b2be90e2bdc2" providerId="ADAL" clId="{4BD2A7FE-9E5B-4A17-9515-51BDB1FB0393}" dt="2020-06-12T04:37:46.320" v="484" actId="20577"/>
          <ac:spMkLst>
            <pc:docMk/>
            <pc:sldMk cId="483212407" sldId="329"/>
            <ac:spMk id="2" creationId="{C4725D65-49BE-4376-9793-ABDB25057DB6}"/>
          </ac:spMkLst>
        </pc:spChg>
      </pc:sldChg>
      <pc:sldChg chg="addSp delSp modSp new mod modClrScheme chgLayout">
        <pc:chgData name="Ming-Chih Lin" userId="f1ba3ba5-e185-404b-b55f-b2be90e2bdc2" providerId="ADAL" clId="{4BD2A7FE-9E5B-4A17-9515-51BDB1FB0393}" dt="2020-06-12T04:48:15.616" v="647" actId="1076"/>
        <pc:sldMkLst>
          <pc:docMk/>
          <pc:sldMk cId="121079834" sldId="330"/>
        </pc:sldMkLst>
        <pc:spChg chg="del mod ord">
          <ac:chgData name="Ming-Chih Lin" userId="f1ba3ba5-e185-404b-b55f-b2be90e2bdc2" providerId="ADAL" clId="{4BD2A7FE-9E5B-4A17-9515-51BDB1FB0393}" dt="2020-06-12T04:37:09.094" v="477" actId="700"/>
          <ac:spMkLst>
            <pc:docMk/>
            <pc:sldMk cId="121079834" sldId="330"/>
            <ac:spMk id="2" creationId="{0873FEEC-5728-4E85-9B74-AEA7873B4EDB}"/>
          </ac:spMkLst>
        </pc:spChg>
        <pc:spChg chg="del">
          <ac:chgData name="Ming-Chih Lin" userId="f1ba3ba5-e185-404b-b55f-b2be90e2bdc2" providerId="ADAL" clId="{4BD2A7FE-9E5B-4A17-9515-51BDB1FB0393}" dt="2020-06-12T04:37:09.094" v="477" actId="700"/>
          <ac:spMkLst>
            <pc:docMk/>
            <pc:sldMk cId="121079834" sldId="330"/>
            <ac:spMk id="3" creationId="{0875C9FC-B5C4-45C8-9B49-615A74A94596}"/>
          </ac:spMkLst>
        </pc:spChg>
        <pc:spChg chg="add mod ord">
          <ac:chgData name="Ming-Chih Lin" userId="f1ba3ba5-e185-404b-b55f-b2be90e2bdc2" providerId="ADAL" clId="{4BD2A7FE-9E5B-4A17-9515-51BDB1FB0393}" dt="2020-06-12T04:38:24.424" v="507" actId="20577"/>
          <ac:spMkLst>
            <pc:docMk/>
            <pc:sldMk cId="121079834" sldId="330"/>
            <ac:spMk id="4" creationId="{A806B1BB-9EC8-48D7-AE14-06964075082D}"/>
          </ac:spMkLst>
        </pc:spChg>
        <pc:spChg chg="add mod ord">
          <ac:chgData name="Ming-Chih Lin" userId="f1ba3ba5-e185-404b-b55f-b2be90e2bdc2" providerId="ADAL" clId="{4BD2A7FE-9E5B-4A17-9515-51BDB1FB0393}" dt="2020-06-12T04:46:54.201" v="644" actId="20577"/>
          <ac:spMkLst>
            <pc:docMk/>
            <pc:sldMk cId="121079834" sldId="330"/>
            <ac:spMk id="5" creationId="{555E4D44-5086-4D2D-B631-8C23FEDDFAE6}"/>
          </ac:spMkLst>
        </pc:spChg>
        <pc:picChg chg="add mod">
          <ac:chgData name="Ming-Chih Lin" userId="f1ba3ba5-e185-404b-b55f-b2be90e2bdc2" providerId="ADAL" clId="{4BD2A7FE-9E5B-4A17-9515-51BDB1FB0393}" dt="2020-06-12T04:48:15.616" v="647" actId="1076"/>
          <ac:picMkLst>
            <pc:docMk/>
            <pc:sldMk cId="121079834" sldId="330"/>
            <ac:picMk id="6" creationId="{FD815F72-36FA-466B-BACC-93DEFC73A8A3}"/>
          </ac:picMkLst>
        </pc:picChg>
      </pc:sldChg>
      <pc:sldChg chg="addSp delSp modSp new add del mod modClrScheme chgLayout">
        <pc:chgData name="Ming-Chih Lin" userId="f1ba3ba5-e185-404b-b55f-b2be90e2bdc2" providerId="ADAL" clId="{4BD2A7FE-9E5B-4A17-9515-51BDB1FB0393}" dt="2020-06-16T00:25:03.646" v="1660" actId="2696"/>
        <pc:sldMkLst>
          <pc:docMk/>
          <pc:sldMk cId="2855433404" sldId="331"/>
        </pc:sldMkLst>
        <pc:spChg chg="del">
          <ac:chgData name="Ming-Chih Lin" userId="f1ba3ba5-e185-404b-b55f-b2be90e2bdc2" providerId="ADAL" clId="{4BD2A7FE-9E5B-4A17-9515-51BDB1FB0393}" dt="2020-06-12T04:49:05.210" v="649" actId="700"/>
          <ac:spMkLst>
            <pc:docMk/>
            <pc:sldMk cId="2855433404" sldId="331"/>
            <ac:spMk id="2" creationId="{83DA5693-B7CF-42F0-9B2F-911A269FBCD9}"/>
          </ac:spMkLst>
        </pc:spChg>
        <pc:spChg chg="del">
          <ac:chgData name="Ming-Chih Lin" userId="f1ba3ba5-e185-404b-b55f-b2be90e2bdc2" providerId="ADAL" clId="{4BD2A7FE-9E5B-4A17-9515-51BDB1FB0393}" dt="2020-06-12T04:49:05.210" v="649" actId="700"/>
          <ac:spMkLst>
            <pc:docMk/>
            <pc:sldMk cId="2855433404" sldId="331"/>
            <ac:spMk id="3" creationId="{61935FEA-4BE6-4245-BA0C-1DDE0678472C}"/>
          </ac:spMkLst>
        </pc:spChg>
        <pc:spChg chg="add mod ord">
          <ac:chgData name="Ming-Chih Lin" userId="f1ba3ba5-e185-404b-b55f-b2be90e2bdc2" providerId="ADAL" clId="{4BD2A7FE-9E5B-4A17-9515-51BDB1FB0393}" dt="2020-06-12T04:49:52.839" v="726" actId="700"/>
          <ac:spMkLst>
            <pc:docMk/>
            <pc:sldMk cId="2855433404" sldId="331"/>
            <ac:spMk id="4" creationId="{E56A67D2-3C21-4AA8-A155-9450A7C9881C}"/>
          </ac:spMkLst>
        </pc:spChg>
        <pc:spChg chg="add mod ord">
          <ac:chgData name="Ming-Chih Lin" userId="f1ba3ba5-e185-404b-b55f-b2be90e2bdc2" providerId="ADAL" clId="{4BD2A7FE-9E5B-4A17-9515-51BDB1FB0393}" dt="2020-06-12T05:34:38.216" v="1248" actId="5793"/>
          <ac:spMkLst>
            <pc:docMk/>
            <pc:sldMk cId="2855433404" sldId="331"/>
            <ac:spMk id="5" creationId="{90105B52-4360-492E-93DB-FC00F98E5B79}"/>
          </ac:spMkLst>
        </pc:spChg>
        <pc:picChg chg="add del mod">
          <ac:chgData name="Ming-Chih Lin" userId="f1ba3ba5-e185-404b-b55f-b2be90e2bdc2" providerId="ADAL" clId="{4BD2A7FE-9E5B-4A17-9515-51BDB1FB0393}" dt="2020-06-12T04:56:45.392" v="929" actId="478"/>
          <ac:picMkLst>
            <pc:docMk/>
            <pc:sldMk cId="2855433404" sldId="331"/>
            <ac:picMk id="6" creationId="{024A94FD-A431-4D21-9712-5D0581E1E837}"/>
          </ac:picMkLst>
        </pc:picChg>
        <pc:picChg chg="add mod">
          <ac:chgData name="Ming-Chih Lin" userId="f1ba3ba5-e185-404b-b55f-b2be90e2bdc2" providerId="ADAL" clId="{4BD2A7FE-9E5B-4A17-9515-51BDB1FB0393}" dt="2020-06-12T05:31:31.806" v="1241" actId="14100"/>
          <ac:picMkLst>
            <pc:docMk/>
            <pc:sldMk cId="2855433404" sldId="331"/>
            <ac:picMk id="7" creationId="{BC2B8580-851A-4B9D-B160-3C1CECFC38F1}"/>
          </ac:picMkLst>
        </pc:picChg>
      </pc:sldChg>
      <pc:sldChg chg="new del">
        <pc:chgData name="Ming-Chih Lin" userId="f1ba3ba5-e185-404b-b55f-b2be90e2bdc2" providerId="ADAL" clId="{4BD2A7FE-9E5B-4A17-9515-51BDB1FB0393}" dt="2020-06-12T05:35:38.825" v="1250" actId="47"/>
        <pc:sldMkLst>
          <pc:docMk/>
          <pc:sldMk cId="576604237" sldId="332"/>
        </pc:sldMkLst>
      </pc:sldChg>
      <pc:sldChg chg="addSp delSp modSp new mod">
        <pc:chgData name="Ming-Chih Lin" userId="f1ba3ba5-e185-404b-b55f-b2be90e2bdc2" providerId="ADAL" clId="{4BD2A7FE-9E5B-4A17-9515-51BDB1FB0393}" dt="2020-06-15T23:30:17.757" v="1306"/>
        <pc:sldMkLst>
          <pc:docMk/>
          <pc:sldMk cId="1354168408" sldId="332"/>
        </pc:sldMkLst>
        <pc:spChg chg="del">
          <ac:chgData name="Ming-Chih Lin" userId="f1ba3ba5-e185-404b-b55f-b2be90e2bdc2" providerId="ADAL" clId="{4BD2A7FE-9E5B-4A17-9515-51BDB1FB0393}" dt="2020-06-15T23:27:52.399" v="1252" actId="478"/>
          <ac:spMkLst>
            <pc:docMk/>
            <pc:sldMk cId="1354168408" sldId="332"/>
            <ac:spMk id="2" creationId="{DE5FB039-BF27-48C9-AD46-002DE2AD0642}"/>
          </ac:spMkLst>
        </pc:spChg>
        <pc:spChg chg="mod">
          <ac:chgData name="Ming-Chih Lin" userId="f1ba3ba5-e185-404b-b55f-b2be90e2bdc2" providerId="ADAL" clId="{4BD2A7FE-9E5B-4A17-9515-51BDB1FB0393}" dt="2020-06-15T23:30:17.757" v="1306"/>
          <ac:spMkLst>
            <pc:docMk/>
            <pc:sldMk cId="1354168408" sldId="332"/>
            <ac:spMk id="3" creationId="{49F3BA33-A19C-4CDE-81D1-FE2F0401DEDD}"/>
          </ac:spMkLst>
        </pc:spChg>
        <pc:picChg chg="add del mod">
          <ac:chgData name="Ming-Chih Lin" userId="f1ba3ba5-e185-404b-b55f-b2be90e2bdc2" providerId="ADAL" clId="{4BD2A7FE-9E5B-4A17-9515-51BDB1FB0393}" dt="2020-06-15T23:28:36.736" v="1255" actId="478"/>
          <ac:picMkLst>
            <pc:docMk/>
            <pc:sldMk cId="1354168408" sldId="332"/>
            <ac:picMk id="4" creationId="{AE17F801-6D90-4935-86DC-E4916E4051A2}"/>
          </ac:picMkLst>
        </pc:picChg>
        <pc:picChg chg="add del mod">
          <ac:chgData name="Ming-Chih Lin" userId="f1ba3ba5-e185-404b-b55f-b2be90e2bdc2" providerId="ADAL" clId="{4BD2A7FE-9E5B-4A17-9515-51BDB1FB0393}" dt="2020-06-15T23:29:45.613" v="1261" actId="478"/>
          <ac:picMkLst>
            <pc:docMk/>
            <pc:sldMk cId="1354168408" sldId="332"/>
            <ac:picMk id="5" creationId="{D9AE8FC8-E604-4A49-A7D8-16E8D2C27656}"/>
          </ac:picMkLst>
        </pc:picChg>
        <pc:picChg chg="add mod">
          <ac:chgData name="Ming-Chih Lin" userId="f1ba3ba5-e185-404b-b55f-b2be90e2bdc2" providerId="ADAL" clId="{4BD2A7FE-9E5B-4A17-9515-51BDB1FB0393}" dt="2020-06-15T23:29:26.807" v="1260" actId="1076"/>
          <ac:picMkLst>
            <pc:docMk/>
            <pc:sldMk cId="1354168408" sldId="332"/>
            <ac:picMk id="7" creationId="{3E6D490F-1C61-4174-8E42-424E76670EBC}"/>
          </ac:picMkLst>
        </pc:picChg>
        <pc:picChg chg="add mod">
          <ac:chgData name="Ming-Chih Lin" userId="f1ba3ba5-e185-404b-b55f-b2be90e2bdc2" providerId="ADAL" clId="{4BD2A7FE-9E5B-4A17-9515-51BDB1FB0393}" dt="2020-06-15T23:29:53.439" v="1265" actId="1076"/>
          <ac:picMkLst>
            <pc:docMk/>
            <pc:sldMk cId="1354168408" sldId="332"/>
            <ac:picMk id="8" creationId="{928222BD-C82C-477E-AC33-09AC369075FB}"/>
          </ac:picMkLst>
        </pc:picChg>
      </pc:sldChg>
      <pc:sldChg chg="addSp delSp modSp new mod">
        <pc:chgData name="Ming-Chih Lin" userId="f1ba3ba5-e185-404b-b55f-b2be90e2bdc2" providerId="ADAL" clId="{4BD2A7FE-9E5B-4A17-9515-51BDB1FB0393}" dt="2020-06-15T23:49:10.408" v="1364" actId="1076"/>
        <pc:sldMkLst>
          <pc:docMk/>
          <pc:sldMk cId="3445788506" sldId="333"/>
        </pc:sldMkLst>
        <pc:spChg chg="del mod">
          <ac:chgData name="Ming-Chih Lin" userId="f1ba3ba5-e185-404b-b55f-b2be90e2bdc2" providerId="ADAL" clId="{4BD2A7FE-9E5B-4A17-9515-51BDB1FB0393}" dt="2020-06-15T23:47:34.299" v="1313" actId="478"/>
          <ac:spMkLst>
            <pc:docMk/>
            <pc:sldMk cId="3445788506" sldId="333"/>
            <ac:spMk id="2" creationId="{257D4A65-6146-4844-B1C0-39581AD5F11E}"/>
          </ac:spMkLst>
        </pc:spChg>
        <pc:spChg chg="mod">
          <ac:chgData name="Ming-Chih Lin" userId="f1ba3ba5-e185-404b-b55f-b2be90e2bdc2" providerId="ADAL" clId="{4BD2A7FE-9E5B-4A17-9515-51BDB1FB0393}" dt="2020-06-15T23:47:55.127" v="1354" actId="20577"/>
          <ac:spMkLst>
            <pc:docMk/>
            <pc:sldMk cId="3445788506" sldId="333"/>
            <ac:spMk id="3" creationId="{04AC2FF5-2112-46AB-AF44-58B83E544BC4}"/>
          </ac:spMkLst>
        </pc:spChg>
        <pc:picChg chg="add mod">
          <ac:chgData name="Ming-Chih Lin" userId="f1ba3ba5-e185-404b-b55f-b2be90e2bdc2" providerId="ADAL" clId="{4BD2A7FE-9E5B-4A17-9515-51BDB1FB0393}" dt="2020-06-15T23:49:10.408" v="1364" actId="1076"/>
          <ac:picMkLst>
            <pc:docMk/>
            <pc:sldMk cId="3445788506" sldId="333"/>
            <ac:picMk id="4" creationId="{E724648D-1139-43DA-A860-32E92EC057AC}"/>
          </ac:picMkLst>
        </pc:picChg>
        <pc:picChg chg="add del mod">
          <ac:chgData name="Ming-Chih Lin" userId="f1ba3ba5-e185-404b-b55f-b2be90e2bdc2" providerId="ADAL" clId="{4BD2A7FE-9E5B-4A17-9515-51BDB1FB0393}" dt="2020-06-15T23:48:01.062" v="1355" actId="478"/>
          <ac:picMkLst>
            <pc:docMk/>
            <pc:sldMk cId="3445788506" sldId="333"/>
            <ac:picMk id="5" creationId="{9940359F-B39C-4974-BEC0-465BAA3039FA}"/>
          </ac:picMkLst>
        </pc:picChg>
        <pc:picChg chg="add mod">
          <ac:chgData name="Ming-Chih Lin" userId="f1ba3ba5-e185-404b-b55f-b2be90e2bdc2" providerId="ADAL" clId="{4BD2A7FE-9E5B-4A17-9515-51BDB1FB0393}" dt="2020-06-15T23:49:04.176" v="1361" actId="1076"/>
          <ac:picMkLst>
            <pc:docMk/>
            <pc:sldMk cId="3445788506" sldId="333"/>
            <ac:picMk id="6" creationId="{93A4697E-3465-4D2D-A4F7-507650EA3E57}"/>
          </ac:picMkLst>
        </pc:picChg>
      </pc:sldChg>
      <pc:sldChg chg="addSp delSp modSp new mod">
        <pc:chgData name="Ming-Chih Lin" userId="f1ba3ba5-e185-404b-b55f-b2be90e2bdc2" providerId="ADAL" clId="{4BD2A7FE-9E5B-4A17-9515-51BDB1FB0393}" dt="2020-06-15T23:59:38.972" v="1499" actId="20577"/>
        <pc:sldMkLst>
          <pc:docMk/>
          <pc:sldMk cId="2176496016" sldId="334"/>
        </pc:sldMkLst>
        <pc:spChg chg="del">
          <ac:chgData name="Ming-Chih Lin" userId="f1ba3ba5-e185-404b-b55f-b2be90e2bdc2" providerId="ADAL" clId="{4BD2A7FE-9E5B-4A17-9515-51BDB1FB0393}" dt="2020-06-15T23:57:42.752" v="1381"/>
          <ac:spMkLst>
            <pc:docMk/>
            <pc:sldMk cId="2176496016" sldId="334"/>
            <ac:spMk id="2" creationId="{0C779D9E-4160-4770-982B-6C130579A556}"/>
          </ac:spMkLst>
        </pc:spChg>
        <pc:spChg chg="mod">
          <ac:chgData name="Ming-Chih Lin" userId="f1ba3ba5-e185-404b-b55f-b2be90e2bdc2" providerId="ADAL" clId="{4BD2A7FE-9E5B-4A17-9515-51BDB1FB0393}" dt="2020-06-15T23:59:38.972" v="1499" actId="20577"/>
          <ac:spMkLst>
            <pc:docMk/>
            <pc:sldMk cId="2176496016" sldId="334"/>
            <ac:spMk id="3" creationId="{BBB8E4FA-CAF3-4F73-9B92-A1CE516CB9A9}"/>
          </ac:spMkLst>
        </pc:spChg>
        <pc:picChg chg="add mod">
          <ac:chgData name="Ming-Chih Lin" userId="f1ba3ba5-e185-404b-b55f-b2be90e2bdc2" providerId="ADAL" clId="{4BD2A7FE-9E5B-4A17-9515-51BDB1FB0393}" dt="2020-06-15T23:58:29.158" v="1391" actId="1076"/>
          <ac:picMkLst>
            <pc:docMk/>
            <pc:sldMk cId="2176496016" sldId="334"/>
            <ac:picMk id="4" creationId="{728E07FC-D03E-4741-B66F-ED815D70AF39}"/>
          </ac:picMkLst>
        </pc:picChg>
        <pc:picChg chg="add mod">
          <ac:chgData name="Ming-Chih Lin" userId="f1ba3ba5-e185-404b-b55f-b2be90e2bdc2" providerId="ADAL" clId="{4BD2A7FE-9E5B-4A17-9515-51BDB1FB0393}" dt="2020-06-15T23:58:32.384" v="1392" actId="1076"/>
          <ac:picMkLst>
            <pc:docMk/>
            <pc:sldMk cId="2176496016" sldId="334"/>
            <ac:picMk id="5" creationId="{79B2A7BB-F092-4165-B991-1799B47A85E5}"/>
          </ac:picMkLst>
        </pc:picChg>
      </pc:sldChg>
      <pc:sldChg chg="new del">
        <pc:chgData name="Ming-Chih Lin" userId="f1ba3ba5-e185-404b-b55f-b2be90e2bdc2" providerId="ADAL" clId="{4BD2A7FE-9E5B-4A17-9515-51BDB1FB0393}" dt="2020-06-16T00:09:50.764" v="1581" actId="47"/>
        <pc:sldMkLst>
          <pc:docMk/>
          <pc:sldMk cId="2693165176" sldId="335"/>
        </pc:sldMkLst>
      </pc:sldChg>
      <pc:sldChg chg="addSp delSp modSp new mod">
        <pc:chgData name="Ming-Chih Lin" userId="f1ba3ba5-e185-404b-b55f-b2be90e2bdc2" providerId="ADAL" clId="{4BD2A7FE-9E5B-4A17-9515-51BDB1FB0393}" dt="2020-06-16T00:08:54.692" v="1580"/>
        <pc:sldMkLst>
          <pc:docMk/>
          <pc:sldMk cId="854388377" sldId="336"/>
        </pc:sldMkLst>
        <pc:spChg chg="del">
          <ac:chgData name="Ming-Chih Lin" userId="f1ba3ba5-e185-404b-b55f-b2be90e2bdc2" providerId="ADAL" clId="{4BD2A7FE-9E5B-4A17-9515-51BDB1FB0393}" dt="2020-06-16T00:08:14.604" v="1504"/>
          <ac:spMkLst>
            <pc:docMk/>
            <pc:sldMk cId="854388377" sldId="336"/>
            <ac:spMk id="2" creationId="{5870DBC6-0B27-4763-98F5-7D6E833E98B7}"/>
          </ac:spMkLst>
        </pc:spChg>
        <pc:spChg chg="mod">
          <ac:chgData name="Ming-Chih Lin" userId="f1ba3ba5-e185-404b-b55f-b2be90e2bdc2" providerId="ADAL" clId="{4BD2A7FE-9E5B-4A17-9515-51BDB1FB0393}" dt="2020-06-16T00:08:54.692" v="1580"/>
          <ac:spMkLst>
            <pc:docMk/>
            <pc:sldMk cId="854388377" sldId="336"/>
            <ac:spMk id="3" creationId="{AFBB4FEA-B19A-4035-BC24-8E8C636FD78E}"/>
          </ac:spMkLst>
        </pc:spChg>
        <pc:picChg chg="add mod">
          <ac:chgData name="Ming-Chih Lin" userId="f1ba3ba5-e185-404b-b55f-b2be90e2bdc2" providerId="ADAL" clId="{4BD2A7FE-9E5B-4A17-9515-51BDB1FB0393}" dt="2020-06-16T00:08:25.447" v="1506" actId="1076"/>
          <ac:picMkLst>
            <pc:docMk/>
            <pc:sldMk cId="854388377" sldId="336"/>
            <ac:picMk id="4" creationId="{3C1D5B83-5CF1-4134-899E-4F4BEFF8B8CB}"/>
          </ac:picMkLst>
        </pc:picChg>
      </pc:sldChg>
      <pc:sldChg chg="addSp modSp new mod modClrScheme chgLayout">
        <pc:chgData name="Ming-Chih Lin" userId="f1ba3ba5-e185-404b-b55f-b2be90e2bdc2" providerId="ADAL" clId="{4BD2A7FE-9E5B-4A17-9515-51BDB1FB0393}" dt="2020-06-16T00:23:14.746" v="1659" actId="1076"/>
        <pc:sldMkLst>
          <pc:docMk/>
          <pc:sldMk cId="1743937400" sldId="337"/>
        </pc:sldMkLst>
        <pc:spChg chg="mod ord">
          <ac:chgData name="Ming-Chih Lin" userId="f1ba3ba5-e185-404b-b55f-b2be90e2bdc2" providerId="ADAL" clId="{4BD2A7FE-9E5B-4A17-9515-51BDB1FB0393}" dt="2020-06-16T00:23:03.918" v="1656" actId="20577"/>
          <ac:spMkLst>
            <pc:docMk/>
            <pc:sldMk cId="1743937400" sldId="337"/>
            <ac:spMk id="2" creationId="{AE12B1D7-94E6-4ED6-99D5-A55FA6FFE548}"/>
          </ac:spMkLst>
        </pc:spChg>
        <pc:spChg chg="mod ord">
          <ac:chgData name="Ming-Chih Lin" userId="f1ba3ba5-e185-404b-b55f-b2be90e2bdc2" providerId="ADAL" clId="{4BD2A7FE-9E5B-4A17-9515-51BDB1FB0393}" dt="2020-06-16T00:22:40.843" v="1649" actId="700"/>
          <ac:spMkLst>
            <pc:docMk/>
            <pc:sldMk cId="1743937400" sldId="337"/>
            <ac:spMk id="3" creationId="{F4B9DC5B-464F-4681-A704-A4B4A97EC3A5}"/>
          </ac:spMkLst>
        </pc:spChg>
        <pc:picChg chg="add mod ord">
          <ac:chgData name="Ming-Chih Lin" userId="f1ba3ba5-e185-404b-b55f-b2be90e2bdc2" providerId="ADAL" clId="{4BD2A7FE-9E5B-4A17-9515-51BDB1FB0393}" dt="2020-06-16T00:23:14.746" v="1659" actId="1076"/>
          <ac:picMkLst>
            <pc:docMk/>
            <pc:sldMk cId="1743937400" sldId="337"/>
            <ac:picMk id="2050" creationId="{DD8150F6-4F23-4557-9A7C-A5E5955B1742}"/>
          </ac:picMkLst>
        </pc:picChg>
      </pc:sldChg>
      <pc:sldChg chg="addSp modSp new mod">
        <pc:chgData name="Ming-Chih Lin" userId="f1ba3ba5-e185-404b-b55f-b2be90e2bdc2" providerId="ADAL" clId="{4BD2A7FE-9E5B-4A17-9515-51BDB1FB0393}" dt="2020-06-16T00:21:02.897" v="1627"/>
        <pc:sldMkLst>
          <pc:docMk/>
          <pc:sldMk cId="2557173375" sldId="338"/>
        </pc:sldMkLst>
        <pc:spChg chg="mod">
          <ac:chgData name="Ming-Chih Lin" userId="f1ba3ba5-e185-404b-b55f-b2be90e2bdc2" providerId="ADAL" clId="{4BD2A7FE-9E5B-4A17-9515-51BDB1FB0393}" dt="2020-06-16T00:20:23.793" v="1624" actId="5793"/>
          <ac:spMkLst>
            <pc:docMk/>
            <pc:sldMk cId="2557173375" sldId="338"/>
            <ac:spMk id="2" creationId="{024ACC8A-2177-48C8-9FC9-C6E8D7E96483}"/>
          </ac:spMkLst>
        </pc:spChg>
        <pc:spChg chg="mod">
          <ac:chgData name="Ming-Chih Lin" userId="f1ba3ba5-e185-404b-b55f-b2be90e2bdc2" providerId="ADAL" clId="{4BD2A7FE-9E5B-4A17-9515-51BDB1FB0393}" dt="2020-06-16T00:21:02.897" v="1627"/>
          <ac:spMkLst>
            <pc:docMk/>
            <pc:sldMk cId="2557173375" sldId="338"/>
            <ac:spMk id="3" creationId="{D7A06BC3-2C62-4055-A7D5-603D68F652FA}"/>
          </ac:spMkLst>
        </pc:spChg>
        <pc:picChg chg="add mod">
          <ac:chgData name="Ming-Chih Lin" userId="f1ba3ba5-e185-404b-b55f-b2be90e2bdc2" providerId="ADAL" clId="{4BD2A7FE-9E5B-4A17-9515-51BDB1FB0393}" dt="2020-06-16T00:20:26.269" v="1625" actId="1076"/>
          <ac:picMkLst>
            <pc:docMk/>
            <pc:sldMk cId="2557173375" sldId="338"/>
            <ac:picMk id="1026" creationId="{093CA960-3323-4CDF-BAD6-27F6EC81611A}"/>
          </ac:picMkLst>
        </pc:picChg>
      </pc:sldChg>
    </pc:docChg>
  </pc:docChgLst>
  <pc:docChgLst>
    <pc:chgData name="Ming-Chih Lin" userId="f1ba3ba5-e185-404b-b55f-b2be90e2bdc2" providerId="ADAL" clId="{794224D3-789D-47BB-A0D2-62C663EDB1CA}"/>
    <pc:docChg chg="undo custSel addSld delSld modSld sldOrd">
      <pc:chgData name="Ming-Chih Lin" userId="f1ba3ba5-e185-404b-b55f-b2be90e2bdc2" providerId="ADAL" clId="{794224D3-789D-47BB-A0D2-62C663EDB1CA}" dt="2020-06-01T23:07:13.749" v="1270"/>
      <pc:docMkLst>
        <pc:docMk/>
      </pc:docMkLst>
      <pc:sldChg chg="delSp">
        <pc:chgData name="Ming-Chih Lin" userId="f1ba3ba5-e185-404b-b55f-b2be90e2bdc2" providerId="ADAL" clId="{794224D3-789D-47BB-A0D2-62C663EDB1CA}" dt="2020-05-31T07:03:43.577" v="122" actId="478"/>
        <pc:sldMkLst>
          <pc:docMk/>
          <pc:sldMk cId="1322618313" sldId="258"/>
        </pc:sldMkLst>
        <pc:spChg chg="del">
          <ac:chgData name="Ming-Chih Lin" userId="f1ba3ba5-e185-404b-b55f-b2be90e2bdc2" providerId="ADAL" clId="{794224D3-789D-47BB-A0D2-62C663EDB1CA}" dt="2020-05-31T07:03:43.577" v="122" actId="478"/>
          <ac:spMkLst>
            <pc:docMk/>
            <pc:sldMk cId="1322618313" sldId="258"/>
            <ac:spMk id="2" creationId="{FBCCA4FE-507B-4375-9CA7-1938A59E84E8}"/>
          </ac:spMkLst>
        </pc:spChg>
        <pc:spChg chg="del">
          <ac:chgData name="Ming-Chih Lin" userId="f1ba3ba5-e185-404b-b55f-b2be90e2bdc2" providerId="ADAL" clId="{794224D3-789D-47BB-A0D2-62C663EDB1CA}" dt="2020-05-31T07:03:42.118" v="121" actId="478"/>
          <ac:spMkLst>
            <pc:docMk/>
            <pc:sldMk cId="1322618313" sldId="258"/>
            <ac:spMk id="3" creationId="{59C9E95B-21C0-4D96-ABCD-CD1BC19F6A0D}"/>
          </ac:spMkLst>
        </pc:spChg>
      </pc:sldChg>
      <pc:sldChg chg="add del">
        <pc:chgData name="Ming-Chih Lin" userId="f1ba3ba5-e185-404b-b55f-b2be90e2bdc2" providerId="ADAL" clId="{794224D3-789D-47BB-A0D2-62C663EDB1CA}" dt="2020-05-31T07:37:25.174" v="598" actId="2696"/>
        <pc:sldMkLst>
          <pc:docMk/>
          <pc:sldMk cId="929909194" sldId="259"/>
        </pc:sldMkLst>
      </pc:sldChg>
      <pc:sldChg chg="add del">
        <pc:chgData name="Ming-Chih Lin" userId="f1ba3ba5-e185-404b-b55f-b2be90e2bdc2" providerId="ADAL" clId="{794224D3-789D-47BB-A0D2-62C663EDB1CA}" dt="2020-05-31T07:37:23.395" v="597"/>
        <pc:sldMkLst>
          <pc:docMk/>
          <pc:sldMk cId="1125878173" sldId="259"/>
        </pc:sldMkLst>
      </pc:sldChg>
      <pc:sldChg chg="modSp mod ord">
        <pc:chgData name="Ming-Chih Lin" userId="f1ba3ba5-e185-404b-b55f-b2be90e2bdc2" providerId="ADAL" clId="{794224D3-789D-47BB-A0D2-62C663EDB1CA}" dt="2020-05-31T07:08:12.333" v="191" actId="20577"/>
        <pc:sldMkLst>
          <pc:docMk/>
          <pc:sldMk cId="1086438915" sldId="260"/>
        </pc:sldMkLst>
        <pc:spChg chg="mod">
          <ac:chgData name="Ming-Chih Lin" userId="f1ba3ba5-e185-404b-b55f-b2be90e2bdc2" providerId="ADAL" clId="{794224D3-789D-47BB-A0D2-62C663EDB1CA}" dt="2020-05-31T07:08:12.333" v="191" actId="20577"/>
          <ac:spMkLst>
            <pc:docMk/>
            <pc:sldMk cId="1086438915" sldId="260"/>
            <ac:spMk id="2" creationId="{5F3943C5-BE9F-4BF4-A111-F83F5931DA07}"/>
          </ac:spMkLst>
        </pc:spChg>
        <pc:spChg chg="mod">
          <ac:chgData name="Ming-Chih Lin" userId="f1ba3ba5-e185-404b-b55f-b2be90e2bdc2" providerId="ADAL" clId="{794224D3-789D-47BB-A0D2-62C663EDB1CA}" dt="2020-05-31T07:04:57.706" v="128"/>
          <ac:spMkLst>
            <pc:docMk/>
            <pc:sldMk cId="1086438915" sldId="260"/>
            <ac:spMk id="3" creationId="{CC22D15C-4B6A-4C30-9E72-7AA476A720D1}"/>
          </ac:spMkLst>
        </pc:spChg>
      </pc:sldChg>
      <pc:sldChg chg="modSp mod ord">
        <pc:chgData name="Ming-Chih Lin" userId="f1ba3ba5-e185-404b-b55f-b2be90e2bdc2" providerId="ADAL" clId="{794224D3-789D-47BB-A0D2-62C663EDB1CA}" dt="2020-05-31T07:17:48.944" v="343" actId="207"/>
        <pc:sldMkLst>
          <pc:docMk/>
          <pc:sldMk cId="3291901244" sldId="261"/>
        </pc:sldMkLst>
        <pc:spChg chg="mod">
          <ac:chgData name="Ming-Chih Lin" userId="f1ba3ba5-e185-404b-b55f-b2be90e2bdc2" providerId="ADAL" clId="{794224D3-789D-47BB-A0D2-62C663EDB1CA}" dt="2020-05-31T07:17:48.944" v="343" actId="207"/>
          <ac:spMkLst>
            <pc:docMk/>
            <pc:sldMk cId="3291901244" sldId="261"/>
            <ac:spMk id="2" creationId="{5F3943C5-BE9F-4BF4-A111-F83F5931DA07}"/>
          </ac:spMkLst>
        </pc:spChg>
        <pc:spChg chg="mod">
          <ac:chgData name="Ming-Chih Lin" userId="f1ba3ba5-e185-404b-b55f-b2be90e2bdc2" providerId="ADAL" clId="{794224D3-789D-47BB-A0D2-62C663EDB1CA}" dt="2020-05-31T07:05:58.569" v="141"/>
          <ac:spMkLst>
            <pc:docMk/>
            <pc:sldMk cId="3291901244" sldId="261"/>
            <ac:spMk id="3" creationId="{CC22D15C-4B6A-4C30-9E72-7AA476A720D1}"/>
          </ac:spMkLst>
        </pc:spChg>
      </pc:sldChg>
      <pc:sldChg chg="addSp modSp mod">
        <pc:chgData name="Ming-Chih Lin" userId="f1ba3ba5-e185-404b-b55f-b2be90e2bdc2" providerId="ADAL" clId="{794224D3-789D-47BB-A0D2-62C663EDB1CA}" dt="2020-06-01T07:55:22.247" v="942"/>
        <pc:sldMkLst>
          <pc:docMk/>
          <pc:sldMk cId="947049355" sldId="262"/>
        </pc:sldMkLst>
        <pc:spChg chg="mod">
          <ac:chgData name="Ming-Chih Lin" userId="f1ba3ba5-e185-404b-b55f-b2be90e2bdc2" providerId="ADAL" clId="{794224D3-789D-47BB-A0D2-62C663EDB1CA}" dt="2020-06-01T07:55:22.247" v="942"/>
          <ac:spMkLst>
            <pc:docMk/>
            <pc:sldMk cId="947049355" sldId="262"/>
            <ac:spMk id="2" creationId="{5F3943C5-BE9F-4BF4-A111-F83F5931DA07}"/>
          </ac:spMkLst>
        </pc:spChg>
        <pc:spChg chg="mod">
          <ac:chgData name="Ming-Chih Lin" userId="f1ba3ba5-e185-404b-b55f-b2be90e2bdc2" providerId="ADAL" clId="{794224D3-789D-47BB-A0D2-62C663EDB1CA}" dt="2020-06-01T07:46:53.801" v="866"/>
          <ac:spMkLst>
            <pc:docMk/>
            <pc:sldMk cId="947049355" sldId="262"/>
            <ac:spMk id="3" creationId="{CC22D15C-4B6A-4C30-9E72-7AA476A720D1}"/>
          </ac:spMkLst>
        </pc:spChg>
        <pc:picChg chg="add mod">
          <ac:chgData name="Ming-Chih Lin" userId="f1ba3ba5-e185-404b-b55f-b2be90e2bdc2" providerId="ADAL" clId="{794224D3-789D-47BB-A0D2-62C663EDB1CA}" dt="2020-06-01T07:51:45.239" v="908" actId="1076"/>
          <ac:picMkLst>
            <pc:docMk/>
            <pc:sldMk cId="947049355" sldId="262"/>
            <ac:picMk id="1026" creationId="{82A19D6C-0800-4130-A6B0-82F6069AFCE2}"/>
          </ac:picMkLst>
        </pc:picChg>
      </pc:sldChg>
      <pc:sldChg chg="addSp modSp add mod">
        <pc:chgData name="Ming-Chih Lin" userId="f1ba3ba5-e185-404b-b55f-b2be90e2bdc2" providerId="ADAL" clId="{794224D3-789D-47BB-A0D2-62C663EDB1CA}" dt="2020-06-01T07:51:35.895" v="906" actId="1076"/>
        <pc:sldMkLst>
          <pc:docMk/>
          <pc:sldMk cId="3427989766" sldId="263"/>
        </pc:sldMkLst>
        <pc:spChg chg="mod">
          <ac:chgData name="Ming-Chih Lin" userId="f1ba3ba5-e185-404b-b55f-b2be90e2bdc2" providerId="ADAL" clId="{794224D3-789D-47BB-A0D2-62C663EDB1CA}" dt="2020-06-01T07:51:31.067" v="902" actId="14100"/>
          <ac:spMkLst>
            <pc:docMk/>
            <pc:sldMk cId="3427989766" sldId="263"/>
            <ac:spMk id="2" creationId="{5F3943C5-BE9F-4BF4-A111-F83F5931DA07}"/>
          </ac:spMkLst>
        </pc:spChg>
        <pc:spChg chg="mod">
          <ac:chgData name="Ming-Chih Lin" userId="f1ba3ba5-e185-404b-b55f-b2be90e2bdc2" providerId="ADAL" clId="{794224D3-789D-47BB-A0D2-62C663EDB1CA}" dt="2020-06-01T07:47:21.386" v="869"/>
          <ac:spMkLst>
            <pc:docMk/>
            <pc:sldMk cId="3427989766" sldId="263"/>
            <ac:spMk id="3" creationId="{CC22D15C-4B6A-4C30-9E72-7AA476A720D1}"/>
          </ac:spMkLst>
        </pc:spChg>
        <pc:picChg chg="add mod">
          <ac:chgData name="Ming-Chih Lin" userId="f1ba3ba5-e185-404b-b55f-b2be90e2bdc2" providerId="ADAL" clId="{794224D3-789D-47BB-A0D2-62C663EDB1CA}" dt="2020-06-01T07:51:35.895" v="906" actId="1076"/>
          <ac:picMkLst>
            <pc:docMk/>
            <pc:sldMk cId="3427989766" sldId="263"/>
            <ac:picMk id="4" creationId="{C871F6D6-27BE-4062-8369-3DD35A0A62B5}"/>
          </ac:picMkLst>
        </pc:picChg>
      </pc:sldChg>
      <pc:sldChg chg="modSp add del mod">
        <pc:chgData name="Ming-Chih Lin" userId="f1ba3ba5-e185-404b-b55f-b2be90e2bdc2" providerId="ADAL" clId="{794224D3-789D-47BB-A0D2-62C663EDB1CA}" dt="2020-05-31T07:13:38.584" v="317" actId="2696"/>
        <pc:sldMkLst>
          <pc:docMk/>
          <pc:sldMk cId="853696311" sldId="264"/>
        </pc:sldMkLst>
        <pc:spChg chg="mod">
          <ac:chgData name="Ming-Chih Lin" userId="f1ba3ba5-e185-404b-b55f-b2be90e2bdc2" providerId="ADAL" clId="{794224D3-789D-47BB-A0D2-62C663EDB1CA}" dt="2020-05-31T07:10:54.940" v="217" actId="20577"/>
          <ac:spMkLst>
            <pc:docMk/>
            <pc:sldMk cId="853696311" sldId="264"/>
            <ac:spMk id="2" creationId="{5F3943C5-BE9F-4BF4-A111-F83F5931DA07}"/>
          </ac:spMkLst>
        </pc:spChg>
        <pc:spChg chg="mod">
          <ac:chgData name="Ming-Chih Lin" userId="f1ba3ba5-e185-404b-b55f-b2be90e2bdc2" providerId="ADAL" clId="{794224D3-789D-47BB-A0D2-62C663EDB1CA}" dt="2020-05-31T07:10:29.489" v="209"/>
          <ac:spMkLst>
            <pc:docMk/>
            <pc:sldMk cId="853696311" sldId="264"/>
            <ac:spMk id="3" creationId="{CC22D15C-4B6A-4C30-9E72-7AA476A720D1}"/>
          </ac:spMkLst>
        </pc:spChg>
      </pc:sldChg>
      <pc:sldChg chg="add">
        <pc:chgData name="Ming-Chih Lin" userId="f1ba3ba5-e185-404b-b55f-b2be90e2bdc2" providerId="ADAL" clId="{794224D3-789D-47BB-A0D2-62C663EDB1CA}" dt="2020-05-31T07:13:42.130" v="318"/>
        <pc:sldMkLst>
          <pc:docMk/>
          <pc:sldMk cId="2336614475" sldId="264"/>
        </pc:sldMkLst>
      </pc:sldChg>
      <pc:sldChg chg="addSp delSp modSp add del mod">
        <pc:chgData name="Ming-Chih Lin" userId="f1ba3ba5-e185-404b-b55f-b2be90e2bdc2" providerId="ADAL" clId="{794224D3-789D-47BB-A0D2-62C663EDB1CA}" dt="2020-05-31T07:03:28.767" v="119" actId="2696"/>
        <pc:sldMkLst>
          <pc:docMk/>
          <pc:sldMk cId="3055042205" sldId="264"/>
        </pc:sldMkLst>
        <pc:spChg chg="mod">
          <ac:chgData name="Ming-Chih Lin" userId="f1ba3ba5-e185-404b-b55f-b2be90e2bdc2" providerId="ADAL" clId="{794224D3-789D-47BB-A0D2-62C663EDB1CA}" dt="2020-05-31T07:02:41.012" v="100" actId="20577"/>
          <ac:spMkLst>
            <pc:docMk/>
            <pc:sldMk cId="3055042205" sldId="264"/>
            <ac:spMk id="3" creationId="{CC22D15C-4B6A-4C30-9E72-7AA476A720D1}"/>
          </ac:spMkLst>
        </pc:spChg>
        <pc:spChg chg="add del mod">
          <ac:chgData name="Ming-Chih Lin" userId="f1ba3ba5-e185-404b-b55f-b2be90e2bdc2" providerId="ADAL" clId="{794224D3-789D-47BB-A0D2-62C663EDB1CA}" dt="2020-05-31T07:02:53.153" v="102"/>
          <ac:spMkLst>
            <pc:docMk/>
            <pc:sldMk cId="3055042205" sldId="264"/>
            <ac:spMk id="4" creationId="{7FBF3722-DB83-4B11-AD36-8F84A93A7418}"/>
          </ac:spMkLst>
        </pc:spChg>
      </pc:sldChg>
      <pc:sldChg chg="modSp add del mod">
        <pc:chgData name="Ming-Chih Lin" userId="f1ba3ba5-e185-404b-b55f-b2be90e2bdc2" providerId="ADAL" clId="{794224D3-789D-47BB-A0D2-62C663EDB1CA}" dt="2020-05-31T07:03:28.767" v="119" actId="2696"/>
        <pc:sldMkLst>
          <pc:docMk/>
          <pc:sldMk cId="21128113" sldId="265"/>
        </pc:sldMkLst>
        <pc:spChg chg="mod">
          <ac:chgData name="Ming-Chih Lin" userId="f1ba3ba5-e185-404b-b55f-b2be90e2bdc2" providerId="ADAL" clId="{794224D3-789D-47BB-A0D2-62C663EDB1CA}" dt="2020-05-31T07:02:59.889" v="118" actId="20577"/>
          <ac:spMkLst>
            <pc:docMk/>
            <pc:sldMk cId="21128113" sldId="265"/>
            <ac:spMk id="3" creationId="{CC22D15C-4B6A-4C30-9E72-7AA476A720D1}"/>
          </ac:spMkLst>
        </pc:spChg>
      </pc:sldChg>
      <pc:sldChg chg="addSp delSp modSp add mod ord chgLayout">
        <pc:chgData name="Ming-Chih Lin" userId="f1ba3ba5-e185-404b-b55f-b2be90e2bdc2" providerId="ADAL" clId="{794224D3-789D-47BB-A0D2-62C663EDB1CA}" dt="2020-06-01T07:44:20.522" v="849"/>
        <pc:sldMkLst>
          <pc:docMk/>
          <pc:sldMk cId="679909818" sldId="265"/>
        </pc:sldMkLst>
        <pc:spChg chg="del mod">
          <ac:chgData name="Ming-Chih Lin" userId="f1ba3ba5-e185-404b-b55f-b2be90e2bdc2" providerId="ADAL" clId="{794224D3-789D-47BB-A0D2-62C663EDB1CA}" dt="2020-06-01T07:43:59.439" v="840" actId="478"/>
          <ac:spMkLst>
            <pc:docMk/>
            <pc:sldMk cId="679909818" sldId="265"/>
            <ac:spMk id="2" creationId="{5F3943C5-BE9F-4BF4-A111-F83F5931DA07}"/>
          </ac:spMkLst>
        </pc:spChg>
        <pc:spChg chg="mod ord">
          <ac:chgData name="Ming-Chih Lin" userId="f1ba3ba5-e185-404b-b55f-b2be90e2bdc2" providerId="ADAL" clId="{794224D3-789D-47BB-A0D2-62C663EDB1CA}" dt="2020-06-01T07:44:02.779" v="841" actId="700"/>
          <ac:spMkLst>
            <pc:docMk/>
            <pc:sldMk cId="679909818" sldId="265"/>
            <ac:spMk id="3" creationId="{CC22D15C-4B6A-4C30-9E72-7AA476A720D1}"/>
          </ac:spMkLst>
        </pc:spChg>
        <pc:spChg chg="add mod ord">
          <ac:chgData name="Ming-Chih Lin" userId="f1ba3ba5-e185-404b-b55f-b2be90e2bdc2" providerId="ADAL" clId="{794224D3-789D-47BB-A0D2-62C663EDB1CA}" dt="2020-06-01T07:44:03.928" v="842"/>
          <ac:spMkLst>
            <pc:docMk/>
            <pc:sldMk cId="679909818" sldId="265"/>
            <ac:spMk id="4" creationId="{27ED805F-CF52-4A12-B033-57768935D442}"/>
          </ac:spMkLst>
        </pc:spChg>
      </pc:sldChg>
      <pc:sldChg chg="add del">
        <pc:chgData name="Ming-Chih Lin" userId="f1ba3ba5-e185-404b-b55f-b2be90e2bdc2" providerId="ADAL" clId="{794224D3-789D-47BB-A0D2-62C663EDB1CA}" dt="2020-05-31T07:37:23.395" v="597"/>
        <pc:sldMkLst>
          <pc:docMk/>
          <pc:sldMk cId="475970963" sldId="266"/>
        </pc:sldMkLst>
      </pc:sldChg>
      <pc:sldChg chg="addSp delSp modSp new add del mod modClrScheme chgLayout">
        <pc:chgData name="Ming-Chih Lin" userId="f1ba3ba5-e185-404b-b55f-b2be90e2bdc2" providerId="ADAL" clId="{794224D3-789D-47BB-A0D2-62C663EDB1CA}" dt="2020-05-31T07:49:54.878" v="797" actId="20577"/>
        <pc:sldMkLst>
          <pc:docMk/>
          <pc:sldMk cId="1717474662" sldId="266"/>
        </pc:sldMkLst>
        <pc:spChg chg="del mod ord">
          <ac:chgData name="Ming-Chih Lin" userId="f1ba3ba5-e185-404b-b55f-b2be90e2bdc2" providerId="ADAL" clId="{794224D3-789D-47BB-A0D2-62C663EDB1CA}" dt="2020-05-31T07:04:05.012" v="124" actId="700"/>
          <ac:spMkLst>
            <pc:docMk/>
            <pc:sldMk cId="1717474662" sldId="266"/>
            <ac:spMk id="2" creationId="{AE0D5DDC-3A1A-48C3-97C2-A7FC00325D86}"/>
          </ac:spMkLst>
        </pc:spChg>
        <pc:spChg chg="del">
          <ac:chgData name="Ming-Chih Lin" userId="f1ba3ba5-e185-404b-b55f-b2be90e2bdc2" providerId="ADAL" clId="{794224D3-789D-47BB-A0D2-62C663EDB1CA}" dt="2020-05-31T07:04:05.012" v="124" actId="700"/>
          <ac:spMkLst>
            <pc:docMk/>
            <pc:sldMk cId="1717474662" sldId="266"/>
            <ac:spMk id="3" creationId="{2BEB0F40-D8C2-47D0-B3B4-AB57B9B59D0B}"/>
          </ac:spMkLst>
        </pc:spChg>
        <pc:spChg chg="add mod ord">
          <ac:chgData name="Ming-Chih Lin" userId="f1ba3ba5-e185-404b-b55f-b2be90e2bdc2" providerId="ADAL" clId="{794224D3-789D-47BB-A0D2-62C663EDB1CA}" dt="2020-05-31T07:25:51.165" v="377"/>
          <ac:spMkLst>
            <pc:docMk/>
            <pc:sldMk cId="1717474662" sldId="266"/>
            <ac:spMk id="4" creationId="{51DDD2F0-454F-4B62-8FC8-8171F6BA137D}"/>
          </ac:spMkLst>
        </pc:spChg>
        <pc:spChg chg="add mod ord">
          <ac:chgData name="Ming-Chih Lin" userId="f1ba3ba5-e185-404b-b55f-b2be90e2bdc2" providerId="ADAL" clId="{794224D3-789D-47BB-A0D2-62C663EDB1CA}" dt="2020-05-31T07:49:54.878" v="797" actId="20577"/>
          <ac:spMkLst>
            <pc:docMk/>
            <pc:sldMk cId="1717474662" sldId="266"/>
            <ac:spMk id="5" creationId="{8B0B0ED6-7A59-42E9-B7BB-95B85355591E}"/>
          </ac:spMkLst>
        </pc:spChg>
      </pc:sldChg>
      <pc:sldChg chg="modSp add del mod ord">
        <pc:chgData name="Ming-Chih Lin" userId="f1ba3ba5-e185-404b-b55f-b2be90e2bdc2" providerId="ADAL" clId="{794224D3-789D-47BB-A0D2-62C663EDB1CA}" dt="2020-06-01T07:57:41.256" v="976"/>
        <pc:sldMkLst>
          <pc:docMk/>
          <pc:sldMk cId="751778690" sldId="267"/>
        </pc:sldMkLst>
        <pc:spChg chg="mod">
          <ac:chgData name="Ming-Chih Lin" userId="f1ba3ba5-e185-404b-b55f-b2be90e2bdc2" providerId="ADAL" clId="{794224D3-789D-47BB-A0D2-62C663EDB1CA}" dt="2020-06-01T07:57:41.256" v="976"/>
          <ac:spMkLst>
            <pc:docMk/>
            <pc:sldMk cId="751778690" sldId="267"/>
            <ac:spMk id="4" creationId="{51DDD2F0-454F-4B62-8FC8-8171F6BA137D}"/>
          </ac:spMkLst>
        </pc:spChg>
        <pc:spChg chg="mod">
          <ac:chgData name="Ming-Chih Lin" userId="f1ba3ba5-e185-404b-b55f-b2be90e2bdc2" providerId="ADAL" clId="{794224D3-789D-47BB-A0D2-62C663EDB1CA}" dt="2020-05-31T07:31:42.155" v="576" actId="20577"/>
          <ac:spMkLst>
            <pc:docMk/>
            <pc:sldMk cId="751778690" sldId="267"/>
            <ac:spMk id="5" creationId="{8B0B0ED6-7A59-42E9-B7BB-95B85355591E}"/>
          </ac:spMkLst>
        </pc:spChg>
      </pc:sldChg>
      <pc:sldChg chg="add del">
        <pc:chgData name="Ming-Chih Lin" userId="f1ba3ba5-e185-404b-b55f-b2be90e2bdc2" providerId="ADAL" clId="{794224D3-789D-47BB-A0D2-62C663EDB1CA}" dt="2020-05-31T07:37:23.395" v="597"/>
        <pc:sldMkLst>
          <pc:docMk/>
          <pc:sldMk cId="4253109212" sldId="267"/>
        </pc:sldMkLst>
      </pc:sldChg>
      <pc:sldChg chg="add del">
        <pc:chgData name="Ming-Chih Lin" userId="f1ba3ba5-e185-404b-b55f-b2be90e2bdc2" providerId="ADAL" clId="{794224D3-789D-47BB-A0D2-62C663EDB1CA}" dt="2020-05-31T07:05:27.331" v="134"/>
        <pc:sldMkLst>
          <pc:docMk/>
          <pc:sldMk cId="1178533642" sldId="268"/>
        </pc:sldMkLst>
      </pc:sldChg>
      <pc:sldChg chg="modSp add mod">
        <pc:chgData name="Ming-Chih Lin" userId="f1ba3ba5-e185-404b-b55f-b2be90e2bdc2" providerId="ADAL" clId="{794224D3-789D-47BB-A0D2-62C663EDB1CA}" dt="2020-05-31T07:17:54.807" v="344" actId="207"/>
        <pc:sldMkLst>
          <pc:docMk/>
          <pc:sldMk cId="1480965944" sldId="268"/>
        </pc:sldMkLst>
        <pc:spChg chg="mod">
          <ac:chgData name="Ming-Chih Lin" userId="f1ba3ba5-e185-404b-b55f-b2be90e2bdc2" providerId="ADAL" clId="{794224D3-789D-47BB-A0D2-62C663EDB1CA}" dt="2020-05-31T07:17:54.807" v="344" actId="207"/>
          <ac:spMkLst>
            <pc:docMk/>
            <pc:sldMk cId="1480965944" sldId="268"/>
            <ac:spMk id="2" creationId="{5F3943C5-BE9F-4BF4-A111-F83F5931DA07}"/>
          </ac:spMkLst>
        </pc:spChg>
        <pc:spChg chg="mod">
          <ac:chgData name="Ming-Chih Lin" userId="f1ba3ba5-e185-404b-b55f-b2be90e2bdc2" providerId="ADAL" clId="{794224D3-789D-47BB-A0D2-62C663EDB1CA}" dt="2020-05-31T07:06:42.921" v="153"/>
          <ac:spMkLst>
            <pc:docMk/>
            <pc:sldMk cId="1480965944" sldId="268"/>
            <ac:spMk id="3" creationId="{CC22D15C-4B6A-4C30-9E72-7AA476A720D1}"/>
          </ac:spMkLst>
        </pc:spChg>
      </pc:sldChg>
      <pc:sldChg chg="modSp add mod">
        <pc:chgData name="Ming-Chih Lin" userId="f1ba3ba5-e185-404b-b55f-b2be90e2bdc2" providerId="ADAL" clId="{794224D3-789D-47BB-A0D2-62C663EDB1CA}" dt="2020-05-31T07:14:25.101" v="325" actId="20577"/>
        <pc:sldMkLst>
          <pc:docMk/>
          <pc:sldMk cId="2517686270" sldId="269"/>
        </pc:sldMkLst>
        <pc:spChg chg="mod">
          <ac:chgData name="Ming-Chih Lin" userId="f1ba3ba5-e185-404b-b55f-b2be90e2bdc2" providerId="ADAL" clId="{794224D3-789D-47BB-A0D2-62C663EDB1CA}" dt="2020-05-31T07:14:25.101" v="325" actId="20577"/>
          <ac:spMkLst>
            <pc:docMk/>
            <pc:sldMk cId="2517686270" sldId="269"/>
            <ac:spMk id="2" creationId="{5F3943C5-BE9F-4BF4-A111-F83F5931DA07}"/>
          </ac:spMkLst>
        </pc:spChg>
        <pc:spChg chg="mod">
          <ac:chgData name="Ming-Chih Lin" userId="f1ba3ba5-e185-404b-b55f-b2be90e2bdc2" providerId="ADAL" clId="{794224D3-789D-47BB-A0D2-62C663EDB1CA}" dt="2020-05-31T07:14:18.625" v="321"/>
          <ac:spMkLst>
            <pc:docMk/>
            <pc:sldMk cId="2517686270" sldId="269"/>
            <ac:spMk id="3" creationId="{CC22D15C-4B6A-4C30-9E72-7AA476A720D1}"/>
          </ac:spMkLst>
        </pc:spChg>
      </pc:sldChg>
      <pc:sldChg chg="addSp delSp modSp new mod modClrScheme chgLayout">
        <pc:chgData name="Ming-Chih Lin" userId="f1ba3ba5-e185-404b-b55f-b2be90e2bdc2" providerId="ADAL" clId="{794224D3-789D-47BB-A0D2-62C663EDB1CA}" dt="2020-05-31T07:09:25.040" v="200" actId="20577"/>
        <pc:sldMkLst>
          <pc:docMk/>
          <pc:sldMk cId="1580561292" sldId="270"/>
        </pc:sldMkLst>
        <pc:spChg chg="del mod ord">
          <ac:chgData name="Ming-Chih Lin" userId="f1ba3ba5-e185-404b-b55f-b2be90e2bdc2" providerId="ADAL" clId="{794224D3-789D-47BB-A0D2-62C663EDB1CA}" dt="2020-05-31T07:09:04.591" v="193" actId="700"/>
          <ac:spMkLst>
            <pc:docMk/>
            <pc:sldMk cId="1580561292" sldId="270"/>
            <ac:spMk id="2" creationId="{832D08FC-FCC4-4697-B9F4-2DD4854CA90F}"/>
          </ac:spMkLst>
        </pc:spChg>
        <pc:spChg chg="del">
          <ac:chgData name="Ming-Chih Lin" userId="f1ba3ba5-e185-404b-b55f-b2be90e2bdc2" providerId="ADAL" clId="{794224D3-789D-47BB-A0D2-62C663EDB1CA}" dt="2020-05-31T07:09:04.591" v="193" actId="700"/>
          <ac:spMkLst>
            <pc:docMk/>
            <pc:sldMk cId="1580561292" sldId="270"/>
            <ac:spMk id="3" creationId="{58497190-F866-4E05-8D89-9D9393FE8A6B}"/>
          </ac:spMkLst>
        </pc:spChg>
        <pc:spChg chg="add mod ord">
          <ac:chgData name="Ming-Chih Lin" userId="f1ba3ba5-e185-404b-b55f-b2be90e2bdc2" providerId="ADAL" clId="{794224D3-789D-47BB-A0D2-62C663EDB1CA}" dt="2020-05-31T07:09:09.957" v="196"/>
          <ac:spMkLst>
            <pc:docMk/>
            <pc:sldMk cId="1580561292" sldId="270"/>
            <ac:spMk id="4" creationId="{B68597D7-C456-4791-B517-661F12F17554}"/>
          </ac:spMkLst>
        </pc:spChg>
        <pc:spChg chg="add mod ord">
          <ac:chgData name="Ming-Chih Lin" userId="f1ba3ba5-e185-404b-b55f-b2be90e2bdc2" providerId="ADAL" clId="{794224D3-789D-47BB-A0D2-62C663EDB1CA}" dt="2020-05-31T07:09:25.040" v="200" actId="20577"/>
          <ac:spMkLst>
            <pc:docMk/>
            <pc:sldMk cId="1580561292" sldId="270"/>
            <ac:spMk id="5" creationId="{A7067C16-CC57-469B-A123-29FCF8BAE70C}"/>
          </ac:spMkLst>
        </pc:spChg>
      </pc:sldChg>
      <pc:sldChg chg="add">
        <pc:chgData name="Ming-Chih Lin" userId="f1ba3ba5-e185-404b-b55f-b2be90e2bdc2" providerId="ADAL" clId="{794224D3-789D-47BB-A0D2-62C663EDB1CA}" dt="2020-05-31T07:13:42.130" v="318"/>
        <pc:sldMkLst>
          <pc:docMk/>
          <pc:sldMk cId="2984231426" sldId="271"/>
        </pc:sldMkLst>
      </pc:sldChg>
      <pc:sldChg chg="modSp new del mod">
        <pc:chgData name="Ming-Chih Lin" userId="f1ba3ba5-e185-404b-b55f-b2be90e2bdc2" providerId="ADAL" clId="{794224D3-789D-47BB-A0D2-62C663EDB1CA}" dt="2020-05-31T07:13:38.584" v="317" actId="2696"/>
        <pc:sldMkLst>
          <pc:docMk/>
          <pc:sldMk cId="3023771603" sldId="271"/>
        </pc:sldMkLst>
        <pc:spChg chg="mod">
          <ac:chgData name="Ming-Chih Lin" userId="f1ba3ba5-e185-404b-b55f-b2be90e2bdc2" providerId="ADAL" clId="{794224D3-789D-47BB-A0D2-62C663EDB1CA}" dt="2020-05-31T07:09:51.889" v="206" actId="5793"/>
          <ac:spMkLst>
            <pc:docMk/>
            <pc:sldMk cId="3023771603" sldId="271"/>
            <ac:spMk id="2" creationId="{CF66E4CC-5385-41E9-B512-1FCF9A63B10A}"/>
          </ac:spMkLst>
        </pc:spChg>
        <pc:spChg chg="mod">
          <ac:chgData name="Ming-Chih Lin" userId="f1ba3ba5-e185-404b-b55f-b2be90e2bdc2" providerId="ADAL" clId="{794224D3-789D-47BB-A0D2-62C663EDB1CA}" dt="2020-05-31T07:09:47.974" v="204"/>
          <ac:spMkLst>
            <pc:docMk/>
            <pc:sldMk cId="3023771603" sldId="271"/>
            <ac:spMk id="3" creationId="{B9BA11D4-5DA0-4953-8C53-1201BD9A3419}"/>
          </ac:spMkLst>
        </pc:spChg>
      </pc:sldChg>
      <pc:sldChg chg="modSp add mod">
        <pc:chgData name="Ming-Chih Lin" userId="f1ba3ba5-e185-404b-b55f-b2be90e2bdc2" providerId="ADAL" clId="{794224D3-789D-47BB-A0D2-62C663EDB1CA}" dt="2020-05-31T07:12:02.212" v="299" actId="20577"/>
        <pc:sldMkLst>
          <pc:docMk/>
          <pc:sldMk cId="2189207556" sldId="272"/>
        </pc:sldMkLst>
        <pc:spChg chg="mod">
          <ac:chgData name="Ming-Chih Lin" userId="f1ba3ba5-e185-404b-b55f-b2be90e2bdc2" providerId="ADAL" clId="{794224D3-789D-47BB-A0D2-62C663EDB1CA}" dt="2020-05-31T07:12:02.212" v="299" actId="20577"/>
          <ac:spMkLst>
            <pc:docMk/>
            <pc:sldMk cId="2189207556" sldId="272"/>
            <ac:spMk id="4" creationId="{2FA54F75-D405-4104-B6BB-EA44A23A109A}"/>
          </ac:spMkLst>
        </pc:spChg>
      </pc:sldChg>
      <pc:sldChg chg="modSp add mod">
        <pc:chgData name="Ming-Chih Lin" userId="f1ba3ba5-e185-404b-b55f-b2be90e2bdc2" providerId="ADAL" clId="{794224D3-789D-47BB-A0D2-62C663EDB1CA}" dt="2020-05-31T07:16:16.580" v="331" actId="5793"/>
        <pc:sldMkLst>
          <pc:docMk/>
          <pc:sldMk cId="2963169921" sldId="273"/>
        </pc:sldMkLst>
        <pc:spChg chg="mod">
          <ac:chgData name="Ming-Chih Lin" userId="f1ba3ba5-e185-404b-b55f-b2be90e2bdc2" providerId="ADAL" clId="{794224D3-789D-47BB-A0D2-62C663EDB1CA}" dt="2020-05-31T07:16:16.580" v="331" actId="5793"/>
          <ac:spMkLst>
            <pc:docMk/>
            <pc:sldMk cId="2963169921" sldId="273"/>
            <ac:spMk id="2" creationId="{5F3943C5-BE9F-4BF4-A111-F83F5931DA07}"/>
          </ac:spMkLst>
        </pc:spChg>
        <pc:spChg chg="mod">
          <ac:chgData name="Ming-Chih Lin" userId="f1ba3ba5-e185-404b-b55f-b2be90e2bdc2" providerId="ADAL" clId="{794224D3-789D-47BB-A0D2-62C663EDB1CA}" dt="2020-05-31T07:16:01.039" v="328"/>
          <ac:spMkLst>
            <pc:docMk/>
            <pc:sldMk cId="2963169921" sldId="273"/>
            <ac:spMk id="3" creationId="{CC22D15C-4B6A-4C30-9E72-7AA476A720D1}"/>
          </ac:spMkLst>
        </pc:spChg>
      </pc:sldChg>
      <pc:sldChg chg="add del">
        <pc:chgData name="Ming-Chih Lin" userId="f1ba3ba5-e185-404b-b55f-b2be90e2bdc2" providerId="ADAL" clId="{794224D3-789D-47BB-A0D2-62C663EDB1CA}" dt="2020-05-31T07:12:14.324" v="303"/>
        <pc:sldMkLst>
          <pc:docMk/>
          <pc:sldMk cId="3766197102" sldId="273"/>
        </pc:sldMkLst>
      </pc:sldChg>
      <pc:sldChg chg="add del">
        <pc:chgData name="Ming-Chih Lin" userId="f1ba3ba5-e185-404b-b55f-b2be90e2bdc2" providerId="ADAL" clId="{794224D3-789D-47BB-A0D2-62C663EDB1CA}" dt="2020-05-31T07:12:14.066" v="302"/>
        <pc:sldMkLst>
          <pc:docMk/>
          <pc:sldMk cId="2337234796" sldId="274"/>
        </pc:sldMkLst>
      </pc:sldChg>
      <pc:sldChg chg="add del">
        <pc:chgData name="Ming-Chih Lin" userId="f1ba3ba5-e185-404b-b55f-b2be90e2bdc2" providerId="ADAL" clId="{794224D3-789D-47BB-A0D2-62C663EDB1CA}" dt="2020-05-31T07:34:31.330" v="593" actId="47"/>
        <pc:sldMkLst>
          <pc:docMk/>
          <pc:sldMk cId="4234616907" sldId="274"/>
        </pc:sldMkLst>
      </pc:sldChg>
      <pc:sldChg chg="modSp add mod ord">
        <pc:chgData name="Ming-Chih Lin" userId="f1ba3ba5-e185-404b-b55f-b2be90e2bdc2" providerId="ADAL" clId="{794224D3-789D-47BB-A0D2-62C663EDB1CA}" dt="2020-05-31T07:17:59.630" v="345" actId="207"/>
        <pc:sldMkLst>
          <pc:docMk/>
          <pc:sldMk cId="252655923" sldId="275"/>
        </pc:sldMkLst>
        <pc:spChg chg="mod">
          <ac:chgData name="Ming-Chih Lin" userId="f1ba3ba5-e185-404b-b55f-b2be90e2bdc2" providerId="ADAL" clId="{794224D3-789D-47BB-A0D2-62C663EDB1CA}" dt="2020-05-31T07:17:59.630" v="345" actId="207"/>
          <ac:spMkLst>
            <pc:docMk/>
            <pc:sldMk cId="252655923" sldId="275"/>
            <ac:spMk id="2" creationId="{5F3943C5-BE9F-4BF4-A111-F83F5931DA07}"/>
          </ac:spMkLst>
        </pc:spChg>
        <pc:spChg chg="mod">
          <ac:chgData name="Ming-Chih Lin" userId="f1ba3ba5-e185-404b-b55f-b2be90e2bdc2" providerId="ADAL" clId="{794224D3-789D-47BB-A0D2-62C663EDB1CA}" dt="2020-05-31T07:12:33.653" v="311"/>
          <ac:spMkLst>
            <pc:docMk/>
            <pc:sldMk cId="252655923" sldId="275"/>
            <ac:spMk id="3" creationId="{CC22D15C-4B6A-4C30-9E72-7AA476A720D1}"/>
          </ac:spMkLst>
        </pc:spChg>
      </pc:sldChg>
      <pc:sldChg chg="add del">
        <pc:chgData name="Ming-Chih Lin" userId="f1ba3ba5-e185-404b-b55f-b2be90e2bdc2" providerId="ADAL" clId="{794224D3-789D-47BB-A0D2-62C663EDB1CA}" dt="2020-05-31T07:34:31.330" v="593" actId="47"/>
        <pc:sldMkLst>
          <pc:docMk/>
          <pc:sldMk cId="3026838377" sldId="276"/>
        </pc:sldMkLst>
      </pc:sldChg>
      <pc:sldChg chg="add del">
        <pc:chgData name="Ming-Chih Lin" userId="f1ba3ba5-e185-404b-b55f-b2be90e2bdc2" providerId="ADAL" clId="{794224D3-789D-47BB-A0D2-62C663EDB1CA}" dt="2020-05-31T07:34:31.330" v="593" actId="47"/>
        <pc:sldMkLst>
          <pc:docMk/>
          <pc:sldMk cId="1683860319" sldId="277"/>
        </pc:sldMkLst>
      </pc:sldChg>
      <pc:sldChg chg="add del">
        <pc:chgData name="Ming-Chih Lin" userId="f1ba3ba5-e185-404b-b55f-b2be90e2bdc2" providerId="ADAL" clId="{794224D3-789D-47BB-A0D2-62C663EDB1CA}" dt="2020-05-31T07:34:31.330" v="593" actId="47"/>
        <pc:sldMkLst>
          <pc:docMk/>
          <pc:sldMk cId="1033793258" sldId="278"/>
        </pc:sldMkLst>
      </pc:sldChg>
      <pc:sldChg chg="modSp new del mod">
        <pc:chgData name="Ming-Chih Lin" userId="f1ba3ba5-e185-404b-b55f-b2be90e2bdc2" providerId="ADAL" clId="{794224D3-789D-47BB-A0D2-62C663EDB1CA}" dt="2020-05-31T07:43:16.808" v="694" actId="47"/>
        <pc:sldMkLst>
          <pc:docMk/>
          <pc:sldMk cId="1085316097" sldId="279"/>
        </pc:sldMkLst>
        <pc:spChg chg="mod">
          <ac:chgData name="Ming-Chih Lin" userId="f1ba3ba5-e185-404b-b55f-b2be90e2bdc2" providerId="ADAL" clId="{794224D3-789D-47BB-A0D2-62C663EDB1CA}" dt="2020-05-31T07:19:33.222" v="359" actId="20577"/>
          <ac:spMkLst>
            <pc:docMk/>
            <pc:sldMk cId="1085316097" sldId="279"/>
            <ac:spMk id="2" creationId="{2E29C453-15B9-4E40-99ED-2E64169A78E3}"/>
          </ac:spMkLst>
        </pc:spChg>
        <pc:spChg chg="mod">
          <ac:chgData name="Ming-Chih Lin" userId="f1ba3ba5-e185-404b-b55f-b2be90e2bdc2" providerId="ADAL" clId="{794224D3-789D-47BB-A0D2-62C663EDB1CA}" dt="2020-05-31T07:18:58.230" v="350"/>
          <ac:spMkLst>
            <pc:docMk/>
            <pc:sldMk cId="1085316097" sldId="279"/>
            <ac:spMk id="3" creationId="{F0FF7A3E-5548-44AE-B3D4-441902BDF1E4}"/>
          </ac:spMkLst>
        </pc:spChg>
      </pc:sldChg>
      <pc:sldChg chg="new del">
        <pc:chgData name="Ming-Chih Lin" userId="f1ba3ba5-e185-404b-b55f-b2be90e2bdc2" providerId="ADAL" clId="{794224D3-789D-47BB-A0D2-62C663EDB1CA}" dt="2020-05-31T07:34:33.986" v="594" actId="47"/>
        <pc:sldMkLst>
          <pc:docMk/>
          <pc:sldMk cId="1950221314" sldId="280"/>
        </pc:sldMkLst>
      </pc:sldChg>
      <pc:sldChg chg="addSp modSp new mod">
        <pc:chgData name="Ming-Chih Lin" userId="f1ba3ba5-e185-404b-b55f-b2be90e2bdc2" providerId="ADAL" clId="{794224D3-789D-47BB-A0D2-62C663EDB1CA}" dt="2020-06-01T08:00:24.402" v="1007"/>
        <pc:sldMkLst>
          <pc:docMk/>
          <pc:sldMk cId="666544265" sldId="281"/>
        </pc:sldMkLst>
        <pc:spChg chg="mod">
          <ac:chgData name="Ming-Chih Lin" userId="f1ba3ba5-e185-404b-b55f-b2be90e2bdc2" providerId="ADAL" clId="{794224D3-789D-47BB-A0D2-62C663EDB1CA}" dt="2020-06-01T08:00:24.402" v="1007"/>
          <ac:spMkLst>
            <pc:docMk/>
            <pc:sldMk cId="666544265" sldId="281"/>
            <ac:spMk id="2" creationId="{6EDA7C28-6504-464B-80E9-F7235148F841}"/>
          </ac:spMkLst>
        </pc:spChg>
        <pc:spChg chg="mod">
          <ac:chgData name="Ming-Chih Lin" userId="f1ba3ba5-e185-404b-b55f-b2be90e2bdc2" providerId="ADAL" clId="{794224D3-789D-47BB-A0D2-62C663EDB1CA}" dt="2020-06-01T08:00:21.544" v="1001" actId="20577"/>
          <ac:spMkLst>
            <pc:docMk/>
            <pc:sldMk cId="666544265" sldId="281"/>
            <ac:spMk id="3" creationId="{14276987-1FE8-4CBE-9CB2-2A5C69C5D627}"/>
          </ac:spMkLst>
        </pc:spChg>
        <pc:picChg chg="add mod">
          <ac:chgData name="Ming-Chih Lin" userId="f1ba3ba5-e185-404b-b55f-b2be90e2bdc2" providerId="ADAL" clId="{794224D3-789D-47BB-A0D2-62C663EDB1CA}" dt="2020-06-01T08:00:12.612" v="1000" actId="14100"/>
          <ac:picMkLst>
            <pc:docMk/>
            <pc:sldMk cId="666544265" sldId="281"/>
            <ac:picMk id="4" creationId="{B50902C2-2892-480E-8C48-2CA4CCE66524}"/>
          </ac:picMkLst>
        </pc:picChg>
      </pc:sldChg>
      <pc:sldChg chg="modSp new mod">
        <pc:chgData name="Ming-Chih Lin" userId="f1ba3ba5-e185-404b-b55f-b2be90e2bdc2" providerId="ADAL" clId="{794224D3-789D-47BB-A0D2-62C663EDB1CA}" dt="2020-06-01T23:07:13.749" v="1270"/>
        <pc:sldMkLst>
          <pc:docMk/>
          <pc:sldMk cId="3344907558" sldId="282"/>
        </pc:sldMkLst>
        <pc:spChg chg="mod">
          <ac:chgData name="Ming-Chih Lin" userId="f1ba3ba5-e185-404b-b55f-b2be90e2bdc2" providerId="ADAL" clId="{794224D3-789D-47BB-A0D2-62C663EDB1CA}" dt="2020-06-01T23:07:13.749" v="1270"/>
          <ac:spMkLst>
            <pc:docMk/>
            <pc:sldMk cId="3344907558" sldId="282"/>
            <ac:spMk id="2" creationId="{A7C2D190-D47F-4A50-A76B-32331DEAE02D}"/>
          </ac:spMkLst>
        </pc:spChg>
        <pc:spChg chg="mod">
          <ac:chgData name="Ming-Chih Lin" userId="f1ba3ba5-e185-404b-b55f-b2be90e2bdc2" providerId="ADAL" clId="{794224D3-789D-47BB-A0D2-62C663EDB1CA}" dt="2020-05-31T07:21:34.308" v="372"/>
          <ac:spMkLst>
            <pc:docMk/>
            <pc:sldMk cId="3344907558" sldId="282"/>
            <ac:spMk id="3" creationId="{4B98CB43-2487-40FE-B18F-82313D1F9A77}"/>
          </ac:spMkLst>
        </pc:spChg>
      </pc:sldChg>
      <pc:sldChg chg="add del">
        <pc:chgData name="Ming-Chih Lin" userId="f1ba3ba5-e185-404b-b55f-b2be90e2bdc2" providerId="ADAL" clId="{794224D3-789D-47BB-A0D2-62C663EDB1CA}" dt="2020-05-31T07:37:23.395" v="597"/>
        <pc:sldMkLst>
          <pc:docMk/>
          <pc:sldMk cId="1992929127" sldId="283"/>
        </pc:sldMkLst>
      </pc:sldChg>
      <pc:sldChg chg="modSp new add del mod">
        <pc:chgData name="Ming-Chih Lin" userId="f1ba3ba5-e185-404b-b55f-b2be90e2bdc2" providerId="ADAL" clId="{794224D3-789D-47BB-A0D2-62C663EDB1CA}" dt="2020-05-31T07:37:25.174" v="598" actId="2696"/>
        <pc:sldMkLst>
          <pc:docMk/>
          <pc:sldMk cId="4282441724" sldId="283"/>
        </pc:sldMkLst>
        <pc:spChg chg="mod">
          <ac:chgData name="Ming-Chih Lin" userId="f1ba3ba5-e185-404b-b55f-b2be90e2bdc2" providerId="ADAL" clId="{794224D3-789D-47BB-A0D2-62C663EDB1CA}" dt="2020-05-31T07:28:07.862" v="394" actId="20577"/>
          <ac:spMkLst>
            <pc:docMk/>
            <pc:sldMk cId="4282441724" sldId="283"/>
            <ac:spMk id="2" creationId="{02A1E2E6-DFB6-4C76-973C-7FC0AA967CCF}"/>
          </ac:spMkLst>
        </pc:spChg>
        <pc:spChg chg="mod">
          <ac:chgData name="Ming-Chih Lin" userId="f1ba3ba5-e185-404b-b55f-b2be90e2bdc2" providerId="ADAL" clId="{794224D3-789D-47BB-A0D2-62C663EDB1CA}" dt="2020-05-31T07:28:05.885" v="393"/>
          <ac:spMkLst>
            <pc:docMk/>
            <pc:sldMk cId="4282441724" sldId="283"/>
            <ac:spMk id="3" creationId="{E1706A94-9322-4DB7-B41B-7F7FDDB0AC02}"/>
          </ac:spMkLst>
        </pc:spChg>
      </pc:sldChg>
      <pc:sldChg chg="addSp modSp add mod">
        <pc:chgData name="Ming-Chih Lin" userId="f1ba3ba5-e185-404b-b55f-b2be90e2bdc2" providerId="ADAL" clId="{794224D3-789D-47BB-A0D2-62C663EDB1CA}" dt="2020-06-01T07:52:43.534" v="919" actId="1076"/>
        <pc:sldMkLst>
          <pc:docMk/>
          <pc:sldMk cId="2651586421" sldId="284"/>
        </pc:sldMkLst>
        <pc:spChg chg="mod">
          <ac:chgData name="Ming-Chih Lin" userId="f1ba3ba5-e185-404b-b55f-b2be90e2bdc2" providerId="ADAL" clId="{794224D3-789D-47BB-A0D2-62C663EDB1CA}" dt="2020-06-01T07:52:04.093" v="911" actId="20577"/>
          <ac:spMkLst>
            <pc:docMk/>
            <pc:sldMk cId="2651586421" sldId="284"/>
            <ac:spMk id="2" creationId="{5F3943C5-BE9F-4BF4-A111-F83F5931DA07}"/>
          </ac:spMkLst>
        </pc:spChg>
        <pc:spChg chg="mod">
          <ac:chgData name="Ming-Chih Lin" userId="f1ba3ba5-e185-404b-b55f-b2be90e2bdc2" providerId="ADAL" clId="{794224D3-789D-47BB-A0D2-62C663EDB1CA}" dt="2020-05-31T07:30:46.059" v="519" actId="20577"/>
          <ac:spMkLst>
            <pc:docMk/>
            <pc:sldMk cId="2651586421" sldId="284"/>
            <ac:spMk id="3" creationId="{CC22D15C-4B6A-4C30-9E72-7AA476A720D1}"/>
          </ac:spMkLst>
        </pc:spChg>
        <pc:picChg chg="add mod">
          <ac:chgData name="Ming-Chih Lin" userId="f1ba3ba5-e185-404b-b55f-b2be90e2bdc2" providerId="ADAL" clId="{794224D3-789D-47BB-A0D2-62C663EDB1CA}" dt="2020-06-01T07:52:43.534" v="919" actId="1076"/>
          <ac:picMkLst>
            <pc:docMk/>
            <pc:sldMk cId="2651586421" sldId="284"/>
            <ac:picMk id="4" creationId="{D5D4B023-4CA5-4555-A90F-87E1A9E2DBDB}"/>
          </ac:picMkLst>
        </pc:picChg>
      </pc:sldChg>
      <pc:sldChg chg="addSp modSp new mod">
        <pc:chgData name="Ming-Chih Lin" userId="f1ba3ba5-e185-404b-b55f-b2be90e2bdc2" providerId="ADAL" clId="{794224D3-789D-47BB-A0D2-62C663EDB1CA}" dt="2020-06-01T07:54:49.432" v="931" actId="14100"/>
        <pc:sldMkLst>
          <pc:docMk/>
          <pc:sldMk cId="3195449515" sldId="285"/>
        </pc:sldMkLst>
        <pc:spChg chg="mod">
          <ac:chgData name="Ming-Chih Lin" userId="f1ba3ba5-e185-404b-b55f-b2be90e2bdc2" providerId="ADAL" clId="{794224D3-789D-47BB-A0D2-62C663EDB1CA}" dt="2020-06-01T07:54:49.432" v="931" actId="14100"/>
          <ac:spMkLst>
            <pc:docMk/>
            <pc:sldMk cId="3195449515" sldId="285"/>
            <ac:spMk id="2" creationId="{2FEECCDF-359C-4756-942E-0B27A9C3AE42}"/>
          </ac:spMkLst>
        </pc:spChg>
        <pc:spChg chg="mod">
          <ac:chgData name="Ming-Chih Lin" userId="f1ba3ba5-e185-404b-b55f-b2be90e2bdc2" providerId="ADAL" clId="{794224D3-789D-47BB-A0D2-62C663EDB1CA}" dt="2020-05-31T07:30:08.391" v="480" actId="20577"/>
          <ac:spMkLst>
            <pc:docMk/>
            <pc:sldMk cId="3195449515" sldId="285"/>
            <ac:spMk id="3" creationId="{80AC94B3-D669-4FE4-814E-F60AE2CE6E69}"/>
          </ac:spMkLst>
        </pc:spChg>
        <pc:picChg chg="add mod">
          <ac:chgData name="Ming-Chih Lin" userId="f1ba3ba5-e185-404b-b55f-b2be90e2bdc2" providerId="ADAL" clId="{794224D3-789D-47BB-A0D2-62C663EDB1CA}" dt="2020-06-01T07:54:46.313" v="930" actId="1076"/>
          <ac:picMkLst>
            <pc:docMk/>
            <pc:sldMk cId="3195449515" sldId="285"/>
            <ac:picMk id="4" creationId="{CB731608-086F-45D0-9B0F-B575F6326DBE}"/>
          </ac:picMkLst>
        </pc:picChg>
      </pc:sldChg>
      <pc:sldChg chg="modSp new add del mod">
        <pc:chgData name="Ming-Chih Lin" userId="f1ba3ba5-e185-404b-b55f-b2be90e2bdc2" providerId="ADAL" clId="{794224D3-789D-47BB-A0D2-62C663EDB1CA}" dt="2020-05-31T07:37:25.174" v="598" actId="2696"/>
        <pc:sldMkLst>
          <pc:docMk/>
          <pc:sldMk cId="1489283586" sldId="286"/>
        </pc:sldMkLst>
        <pc:spChg chg="mod">
          <ac:chgData name="Ming-Chih Lin" userId="f1ba3ba5-e185-404b-b55f-b2be90e2bdc2" providerId="ADAL" clId="{794224D3-789D-47BB-A0D2-62C663EDB1CA}" dt="2020-05-31T07:31:27.496" v="565"/>
          <ac:spMkLst>
            <pc:docMk/>
            <pc:sldMk cId="1489283586" sldId="286"/>
            <ac:spMk id="3" creationId="{F9CBD9A1-D6C6-4802-A546-4850BDBE39C1}"/>
          </ac:spMkLst>
        </pc:spChg>
      </pc:sldChg>
      <pc:sldChg chg="add del">
        <pc:chgData name="Ming-Chih Lin" userId="f1ba3ba5-e185-404b-b55f-b2be90e2bdc2" providerId="ADAL" clId="{794224D3-789D-47BB-A0D2-62C663EDB1CA}" dt="2020-05-31T07:37:23.395" v="597"/>
        <pc:sldMkLst>
          <pc:docMk/>
          <pc:sldMk cId="2559555116" sldId="286"/>
        </pc:sldMkLst>
      </pc:sldChg>
      <pc:sldChg chg="addSp delSp modSp new add del mod modClrScheme chgLayout">
        <pc:chgData name="Ming-Chih Lin" userId="f1ba3ba5-e185-404b-b55f-b2be90e2bdc2" providerId="ADAL" clId="{794224D3-789D-47BB-A0D2-62C663EDB1CA}" dt="2020-05-31T07:37:35.653" v="599" actId="2696"/>
        <pc:sldMkLst>
          <pc:docMk/>
          <pc:sldMk cId="1439738458" sldId="287"/>
        </pc:sldMkLst>
        <pc:spChg chg="del">
          <ac:chgData name="Ming-Chih Lin" userId="f1ba3ba5-e185-404b-b55f-b2be90e2bdc2" providerId="ADAL" clId="{794224D3-789D-47BB-A0D2-62C663EDB1CA}" dt="2020-05-31T07:32:39.695" v="578" actId="700"/>
          <ac:spMkLst>
            <pc:docMk/>
            <pc:sldMk cId="1439738458" sldId="287"/>
            <ac:spMk id="2" creationId="{5D871499-CF0E-485D-BBD5-499449DEC70C}"/>
          </ac:spMkLst>
        </pc:spChg>
        <pc:spChg chg="del">
          <ac:chgData name="Ming-Chih Lin" userId="f1ba3ba5-e185-404b-b55f-b2be90e2bdc2" providerId="ADAL" clId="{794224D3-789D-47BB-A0D2-62C663EDB1CA}" dt="2020-05-31T07:32:39.695" v="578" actId="700"/>
          <ac:spMkLst>
            <pc:docMk/>
            <pc:sldMk cId="1439738458" sldId="287"/>
            <ac:spMk id="3" creationId="{513AC28C-C19B-4F53-9437-10D9E59988DD}"/>
          </ac:spMkLst>
        </pc:spChg>
        <pc:spChg chg="add del mod ord">
          <ac:chgData name="Ming-Chih Lin" userId="f1ba3ba5-e185-404b-b55f-b2be90e2bdc2" providerId="ADAL" clId="{794224D3-789D-47BB-A0D2-62C663EDB1CA}" dt="2020-05-31T07:32:43.120" v="579" actId="700"/>
          <ac:spMkLst>
            <pc:docMk/>
            <pc:sldMk cId="1439738458" sldId="287"/>
            <ac:spMk id="4" creationId="{74433EF5-6AEE-49BA-8AA0-7A637F91576E}"/>
          </ac:spMkLst>
        </pc:spChg>
        <pc:spChg chg="add mod ord">
          <ac:chgData name="Ming-Chih Lin" userId="f1ba3ba5-e185-404b-b55f-b2be90e2bdc2" providerId="ADAL" clId="{794224D3-789D-47BB-A0D2-62C663EDB1CA}" dt="2020-05-31T07:32:55.848" v="583"/>
          <ac:spMkLst>
            <pc:docMk/>
            <pc:sldMk cId="1439738458" sldId="287"/>
            <ac:spMk id="5" creationId="{175DFBF9-F290-4C69-9CB9-3C90AC949AA8}"/>
          </ac:spMkLst>
        </pc:spChg>
        <pc:spChg chg="add mod ord">
          <ac:chgData name="Ming-Chih Lin" userId="f1ba3ba5-e185-404b-b55f-b2be90e2bdc2" providerId="ADAL" clId="{794224D3-789D-47BB-A0D2-62C663EDB1CA}" dt="2020-05-31T07:33:11.796" v="588" actId="207"/>
          <ac:spMkLst>
            <pc:docMk/>
            <pc:sldMk cId="1439738458" sldId="287"/>
            <ac:spMk id="6" creationId="{69EEF7C9-AC49-4A83-81D4-B576673CF2D3}"/>
          </ac:spMkLst>
        </pc:spChg>
      </pc:sldChg>
      <pc:sldChg chg="add">
        <pc:chgData name="Ming-Chih Lin" userId="f1ba3ba5-e185-404b-b55f-b2be90e2bdc2" providerId="ADAL" clId="{794224D3-789D-47BB-A0D2-62C663EDB1CA}" dt="2020-05-31T07:37:39.450" v="600"/>
        <pc:sldMkLst>
          <pc:docMk/>
          <pc:sldMk cId="2068811213" sldId="287"/>
        </pc:sldMkLst>
      </pc:sldChg>
      <pc:sldChg chg="add del">
        <pc:chgData name="Ming-Chih Lin" userId="f1ba3ba5-e185-404b-b55f-b2be90e2bdc2" providerId="ADAL" clId="{794224D3-789D-47BB-A0D2-62C663EDB1CA}" dt="2020-05-31T07:37:23.395" v="597"/>
        <pc:sldMkLst>
          <pc:docMk/>
          <pc:sldMk cId="3370046481" sldId="287"/>
        </pc:sldMkLst>
      </pc:sldChg>
      <pc:sldChg chg="addSp delSp modSp new mod modClrScheme chgLayout">
        <pc:chgData name="Ming-Chih Lin" userId="f1ba3ba5-e185-404b-b55f-b2be90e2bdc2" providerId="ADAL" clId="{794224D3-789D-47BB-A0D2-62C663EDB1CA}" dt="2020-06-01T08:04:32.622" v="1263" actId="700"/>
        <pc:sldMkLst>
          <pc:docMk/>
          <pc:sldMk cId="2773999239" sldId="288"/>
        </pc:sldMkLst>
        <pc:spChg chg="add mod ord">
          <ac:chgData name="Ming-Chih Lin" userId="f1ba3ba5-e185-404b-b55f-b2be90e2bdc2" providerId="ADAL" clId="{794224D3-789D-47BB-A0D2-62C663EDB1CA}" dt="2020-06-01T08:04:32.622" v="1263" actId="700"/>
          <ac:spMkLst>
            <pc:docMk/>
            <pc:sldMk cId="2773999239" sldId="288"/>
            <ac:spMk id="2" creationId="{9AB95A1D-731F-4754-8CC5-5B2A6DACC14C}"/>
          </ac:spMkLst>
        </pc:spChg>
        <pc:spChg chg="del">
          <ac:chgData name="Ming-Chih Lin" userId="f1ba3ba5-e185-404b-b55f-b2be90e2bdc2" providerId="ADAL" clId="{794224D3-789D-47BB-A0D2-62C663EDB1CA}" dt="2020-05-31T07:39:09.479" v="602" actId="700"/>
          <ac:spMkLst>
            <pc:docMk/>
            <pc:sldMk cId="2773999239" sldId="288"/>
            <ac:spMk id="2" creationId="{EF1E43BE-8379-4A2F-927F-5F6B071A2544}"/>
          </ac:spMkLst>
        </pc:spChg>
        <pc:spChg chg="del">
          <ac:chgData name="Ming-Chih Lin" userId="f1ba3ba5-e185-404b-b55f-b2be90e2bdc2" providerId="ADAL" clId="{794224D3-789D-47BB-A0D2-62C663EDB1CA}" dt="2020-05-31T07:39:09.479" v="602" actId="700"/>
          <ac:spMkLst>
            <pc:docMk/>
            <pc:sldMk cId="2773999239" sldId="288"/>
            <ac:spMk id="3" creationId="{4FDD6798-61A8-4C71-AE43-603F39194A39}"/>
          </ac:spMkLst>
        </pc:spChg>
        <pc:spChg chg="add del mod ord">
          <ac:chgData name="Ming-Chih Lin" userId="f1ba3ba5-e185-404b-b55f-b2be90e2bdc2" providerId="ADAL" clId="{794224D3-789D-47BB-A0D2-62C663EDB1CA}" dt="2020-05-31T07:39:12.301" v="603" actId="700"/>
          <ac:spMkLst>
            <pc:docMk/>
            <pc:sldMk cId="2773999239" sldId="288"/>
            <ac:spMk id="4" creationId="{B4A07BC9-FF89-4CE6-8C2A-80F60F3C0DAA}"/>
          </ac:spMkLst>
        </pc:spChg>
        <pc:spChg chg="add mod ord">
          <ac:chgData name="Ming-Chih Lin" userId="f1ba3ba5-e185-404b-b55f-b2be90e2bdc2" providerId="ADAL" clId="{794224D3-789D-47BB-A0D2-62C663EDB1CA}" dt="2020-06-01T08:04:32.622" v="1263" actId="700"/>
          <ac:spMkLst>
            <pc:docMk/>
            <pc:sldMk cId="2773999239" sldId="288"/>
            <ac:spMk id="5" creationId="{D9BE9DE2-8245-4CD7-8644-BCDBABA8D1A8}"/>
          </ac:spMkLst>
        </pc:spChg>
        <pc:spChg chg="add del mod ord">
          <ac:chgData name="Ming-Chih Lin" userId="f1ba3ba5-e185-404b-b55f-b2be90e2bdc2" providerId="ADAL" clId="{794224D3-789D-47BB-A0D2-62C663EDB1CA}" dt="2020-06-01T08:04:32.622" v="1263" actId="700"/>
          <ac:spMkLst>
            <pc:docMk/>
            <pc:sldMk cId="2773999239" sldId="288"/>
            <ac:spMk id="6" creationId="{8B34D29B-0E23-429E-8BAC-0695EC085EEE}"/>
          </ac:spMkLst>
        </pc:spChg>
      </pc:sldChg>
      <pc:sldChg chg="addSp delSp modSp new mod modClrScheme chgLayout">
        <pc:chgData name="Ming-Chih Lin" userId="f1ba3ba5-e185-404b-b55f-b2be90e2bdc2" providerId="ADAL" clId="{794224D3-789D-47BB-A0D2-62C663EDB1CA}" dt="2020-06-01T08:04:36.960" v="1264" actId="700"/>
        <pc:sldMkLst>
          <pc:docMk/>
          <pc:sldMk cId="1061609012" sldId="289"/>
        </pc:sldMkLst>
        <pc:spChg chg="add mod ord">
          <ac:chgData name="Ming-Chih Lin" userId="f1ba3ba5-e185-404b-b55f-b2be90e2bdc2" providerId="ADAL" clId="{794224D3-789D-47BB-A0D2-62C663EDB1CA}" dt="2020-06-01T08:04:36.960" v="1264" actId="700"/>
          <ac:spMkLst>
            <pc:docMk/>
            <pc:sldMk cId="1061609012" sldId="289"/>
            <ac:spMk id="2" creationId="{39ECB457-4D4F-4A33-A3B9-6B135073BD8A}"/>
          </ac:spMkLst>
        </pc:spChg>
        <pc:spChg chg="del">
          <ac:chgData name="Ming-Chih Lin" userId="f1ba3ba5-e185-404b-b55f-b2be90e2bdc2" providerId="ADAL" clId="{794224D3-789D-47BB-A0D2-62C663EDB1CA}" dt="2020-05-31T07:39:58.497" v="639" actId="700"/>
          <ac:spMkLst>
            <pc:docMk/>
            <pc:sldMk cId="1061609012" sldId="289"/>
            <ac:spMk id="2" creationId="{BA164DD3-FCAA-4C87-8EC6-826F37B6CB92}"/>
          </ac:spMkLst>
        </pc:spChg>
        <pc:spChg chg="del">
          <ac:chgData name="Ming-Chih Lin" userId="f1ba3ba5-e185-404b-b55f-b2be90e2bdc2" providerId="ADAL" clId="{794224D3-789D-47BB-A0D2-62C663EDB1CA}" dt="2020-05-31T07:39:58.497" v="639" actId="700"/>
          <ac:spMkLst>
            <pc:docMk/>
            <pc:sldMk cId="1061609012" sldId="289"/>
            <ac:spMk id="3" creationId="{360C4EC4-099B-4A51-8DE1-3942B46FEEC8}"/>
          </ac:spMkLst>
        </pc:spChg>
        <pc:spChg chg="add mod ord">
          <ac:chgData name="Ming-Chih Lin" userId="f1ba3ba5-e185-404b-b55f-b2be90e2bdc2" providerId="ADAL" clId="{794224D3-789D-47BB-A0D2-62C663EDB1CA}" dt="2020-06-01T08:04:36.960" v="1264" actId="700"/>
          <ac:spMkLst>
            <pc:docMk/>
            <pc:sldMk cId="1061609012" sldId="289"/>
            <ac:spMk id="4" creationId="{A96425F9-195D-4693-9E6E-3A6A87237F5E}"/>
          </ac:spMkLst>
        </pc:spChg>
      </pc:sldChg>
      <pc:sldChg chg="modSp new mod">
        <pc:chgData name="Ming-Chih Lin" userId="f1ba3ba5-e185-404b-b55f-b2be90e2bdc2" providerId="ADAL" clId="{794224D3-789D-47BB-A0D2-62C663EDB1CA}" dt="2020-05-31T07:42:39.327" v="693"/>
        <pc:sldMkLst>
          <pc:docMk/>
          <pc:sldMk cId="1663756997" sldId="290"/>
        </pc:sldMkLst>
        <pc:spChg chg="mod">
          <ac:chgData name="Ming-Chih Lin" userId="f1ba3ba5-e185-404b-b55f-b2be90e2bdc2" providerId="ADAL" clId="{794224D3-789D-47BB-A0D2-62C663EDB1CA}" dt="2020-05-31T07:42:39.327" v="693"/>
          <ac:spMkLst>
            <pc:docMk/>
            <pc:sldMk cId="1663756997" sldId="290"/>
            <ac:spMk id="3" creationId="{FDA2CCF4-8156-43AA-A2A5-BCE09F7AF6E8}"/>
          </ac:spMkLst>
        </pc:spChg>
      </pc:sldChg>
      <pc:sldChg chg="modSp new mod ord">
        <pc:chgData name="Ming-Chih Lin" userId="f1ba3ba5-e185-404b-b55f-b2be90e2bdc2" providerId="ADAL" clId="{794224D3-789D-47BB-A0D2-62C663EDB1CA}" dt="2020-06-01T07:57:49.832" v="978"/>
        <pc:sldMkLst>
          <pc:docMk/>
          <pc:sldMk cId="4146132641" sldId="291"/>
        </pc:sldMkLst>
        <pc:spChg chg="mod">
          <ac:chgData name="Ming-Chih Lin" userId="f1ba3ba5-e185-404b-b55f-b2be90e2bdc2" providerId="ADAL" clId="{794224D3-789D-47BB-A0D2-62C663EDB1CA}" dt="2020-05-31T07:45:08.481" v="743"/>
          <ac:spMkLst>
            <pc:docMk/>
            <pc:sldMk cId="4146132641" sldId="291"/>
            <ac:spMk id="3" creationId="{EE67A29E-9388-4D5B-87CB-A07D3E8DBFB4}"/>
          </ac:spMkLst>
        </pc:spChg>
      </pc:sldChg>
      <pc:sldChg chg="modSp new mod">
        <pc:chgData name="Ming-Chih Lin" userId="f1ba3ba5-e185-404b-b55f-b2be90e2bdc2" providerId="ADAL" clId="{794224D3-789D-47BB-A0D2-62C663EDB1CA}" dt="2020-06-01T08:02:58.705" v="1262"/>
        <pc:sldMkLst>
          <pc:docMk/>
          <pc:sldMk cId="2609797397" sldId="292"/>
        </pc:sldMkLst>
        <pc:spChg chg="mod">
          <ac:chgData name="Ming-Chih Lin" userId="f1ba3ba5-e185-404b-b55f-b2be90e2bdc2" providerId="ADAL" clId="{794224D3-789D-47BB-A0D2-62C663EDB1CA}" dt="2020-06-01T08:02:58.705" v="1262"/>
          <ac:spMkLst>
            <pc:docMk/>
            <pc:sldMk cId="2609797397" sldId="292"/>
            <ac:spMk id="2" creationId="{C6F078A4-E99D-4092-8AC3-B9698C576328}"/>
          </ac:spMkLst>
        </pc:spChg>
        <pc:spChg chg="mod">
          <ac:chgData name="Ming-Chih Lin" userId="f1ba3ba5-e185-404b-b55f-b2be90e2bdc2" providerId="ADAL" clId="{794224D3-789D-47BB-A0D2-62C663EDB1CA}" dt="2020-05-31T07:47:01.220" v="792"/>
          <ac:spMkLst>
            <pc:docMk/>
            <pc:sldMk cId="2609797397" sldId="292"/>
            <ac:spMk id="3" creationId="{035077E8-9769-4239-B6FF-C9B606BA0011}"/>
          </ac:spMkLst>
        </pc:spChg>
      </pc:sldChg>
      <pc:sldChg chg="modSp new mod">
        <pc:chgData name="Ming-Chih Lin" userId="f1ba3ba5-e185-404b-b55f-b2be90e2bdc2" providerId="ADAL" clId="{794224D3-789D-47BB-A0D2-62C663EDB1CA}" dt="2020-05-31T07:51:10.725" v="829" actId="20577"/>
        <pc:sldMkLst>
          <pc:docMk/>
          <pc:sldMk cId="289535632" sldId="293"/>
        </pc:sldMkLst>
        <pc:spChg chg="mod">
          <ac:chgData name="Ming-Chih Lin" userId="f1ba3ba5-e185-404b-b55f-b2be90e2bdc2" providerId="ADAL" clId="{794224D3-789D-47BB-A0D2-62C663EDB1CA}" dt="2020-05-31T07:51:10.725" v="829" actId="20577"/>
          <ac:spMkLst>
            <pc:docMk/>
            <pc:sldMk cId="289535632" sldId="293"/>
            <ac:spMk id="3" creationId="{675709DF-CC06-48CE-B524-EE9F568647E0}"/>
          </ac:spMkLst>
        </pc:spChg>
      </pc:sldChg>
      <pc:sldChg chg="modSp new mod">
        <pc:chgData name="Ming-Chih Lin" userId="f1ba3ba5-e185-404b-b55f-b2be90e2bdc2" providerId="ADAL" clId="{794224D3-789D-47BB-A0D2-62C663EDB1CA}" dt="2020-06-01T07:44:55.720" v="853"/>
        <pc:sldMkLst>
          <pc:docMk/>
          <pc:sldMk cId="64240318" sldId="294"/>
        </pc:sldMkLst>
        <pc:spChg chg="mod">
          <ac:chgData name="Ming-Chih Lin" userId="f1ba3ba5-e185-404b-b55f-b2be90e2bdc2" providerId="ADAL" clId="{794224D3-789D-47BB-A0D2-62C663EDB1CA}" dt="2020-06-01T07:44:54.951" v="852" actId="21"/>
          <ac:spMkLst>
            <pc:docMk/>
            <pc:sldMk cId="64240318" sldId="294"/>
            <ac:spMk id="2" creationId="{6798ECCD-BF38-4125-A2D9-1FBB0828F79C}"/>
          </ac:spMkLst>
        </pc:spChg>
        <pc:spChg chg="mod">
          <ac:chgData name="Ming-Chih Lin" userId="f1ba3ba5-e185-404b-b55f-b2be90e2bdc2" providerId="ADAL" clId="{794224D3-789D-47BB-A0D2-62C663EDB1CA}" dt="2020-06-01T07:44:55.720" v="853"/>
          <ac:spMkLst>
            <pc:docMk/>
            <pc:sldMk cId="64240318" sldId="294"/>
            <ac:spMk id="3" creationId="{21DC9115-EA07-4E43-B229-3DDAC0EF5CB9}"/>
          </ac:spMkLst>
        </pc:spChg>
      </pc:sldChg>
      <pc:sldChg chg="modSp new">
        <pc:chgData name="Ming-Chih Lin" userId="f1ba3ba5-e185-404b-b55f-b2be90e2bdc2" providerId="ADAL" clId="{794224D3-789D-47BB-A0D2-62C663EDB1CA}" dt="2020-06-01T07:45:22.900" v="856"/>
        <pc:sldMkLst>
          <pc:docMk/>
          <pc:sldMk cId="3800941536" sldId="295"/>
        </pc:sldMkLst>
        <pc:spChg chg="mod">
          <ac:chgData name="Ming-Chih Lin" userId="f1ba3ba5-e185-404b-b55f-b2be90e2bdc2" providerId="ADAL" clId="{794224D3-789D-47BB-A0D2-62C663EDB1CA}" dt="2020-06-01T07:45:22.900" v="856"/>
          <ac:spMkLst>
            <pc:docMk/>
            <pc:sldMk cId="3800941536" sldId="295"/>
            <ac:spMk id="2" creationId="{1217C976-378C-48C3-900B-3FE82C45F783}"/>
          </ac:spMkLst>
        </pc:spChg>
        <pc:spChg chg="mod">
          <ac:chgData name="Ming-Chih Lin" userId="f1ba3ba5-e185-404b-b55f-b2be90e2bdc2" providerId="ADAL" clId="{794224D3-789D-47BB-A0D2-62C663EDB1CA}" dt="2020-06-01T07:45:11.402" v="855"/>
          <ac:spMkLst>
            <pc:docMk/>
            <pc:sldMk cId="3800941536" sldId="295"/>
            <ac:spMk id="3" creationId="{B74F9DDA-5D21-4474-B5A9-0D53658E6B5E}"/>
          </ac:spMkLst>
        </pc:spChg>
      </pc:sldChg>
      <pc:sldChg chg="modSp new">
        <pc:chgData name="Ming-Chih Lin" userId="f1ba3ba5-e185-404b-b55f-b2be90e2bdc2" providerId="ADAL" clId="{794224D3-789D-47BB-A0D2-62C663EDB1CA}" dt="2020-06-01T07:45:47.506" v="859"/>
        <pc:sldMkLst>
          <pc:docMk/>
          <pc:sldMk cId="71803066" sldId="296"/>
        </pc:sldMkLst>
        <pc:spChg chg="mod">
          <ac:chgData name="Ming-Chih Lin" userId="f1ba3ba5-e185-404b-b55f-b2be90e2bdc2" providerId="ADAL" clId="{794224D3-789D-47BB-A0D2-62C663EDB1CA}" dt="2020-06-01T07:45:47.506" v="859"/>
          <ac:spMkLst>
            <pc:docMk/>
            <pc:sldMk cId="71803066" sldId="296"/>
            <ac:spMk id="2" creationId="{49291F46-BDC7-46BE-AFD5-8495C3C3E5C1}"/>
          </ac:spMkLst>
        </pc:spChg>
        <pc:spChg chg="mod">
          <ac:chgData name="Ming-Chih Lin" userId="f1ba3ba5-e185-404b-b55f-b2be90e2bdc2" providerId="ADAL" clId="{794224D3-789D-47BB-A0D2-62C663EDB1CA}" dt="2020-06-01T07:45:34.552" v="858"/>
          <ac:spMkLst>
            <pc:docMk/>
            <pc:sldMk cId="71803066" sldId="296"/>
            <ac:spMk id="3" creationId="{C8C03A03-E1F0-43C9-B0BD-2ABDF2CB329D}"/>
          </ac:spMkLst>
        </pc:spChg>
      </pc:sldChg>
      <pc:sldChg chg="modSp new">
        <pc:chgData name="Ming-Chih Lin" userId="f1ba3ba5-e185-404b-b55f-b2be90e2bdc2" providerId="ADAL" clId="{794224D3-789D-47BB-A0D2-62C663EDB1CA}" dt="2020-06-01T07:46:03.193" v="861"/>
        <pc:sldMkLst>
          <pc:docMk/>
          <pc:sldMk cId="3823943526" sldId="297"/>
        </pc:sldMkLst>
        <pc:spChg chg="mod">
          <ac:chgData name="Ming-Chih Lin" userId="f1ba3ba5-e185-404b-b55f-b2be90e2bdc2" providerId="ADAL" clId="{794224D3-789D-47BB-A0D2-62C663EDB1CA}" dt="2020-06-01T07:46:03.193" v="861"/>
          <ac:spMkLst>
            <pc:docMk/>
            <pc:sldMk cId="3823943526" sldId="297"/>
            <ac:spMk id="2" creationId="{1F7495A2-3CAF-4C5B-8D98-69F0DC66F037}"/>
          </ac:spMkLst>
        </pc:spChg>
        <pc:spChg chg="mod">
          <ac:chgData name="Ming-Chih Lin" userId="f1ba3ba5-e185-404b-b55f-b2be90e2bdc2" providerId="ADAL" clId="{794224D3-789D-47BB-A0D2-62C663EDB1CA}" dt="2020-06-01T07:45:55.457" v="860"/>
          <ac:spMkLst>
            <pc:docMk/>
            <pc:sldMk cId="3823943526" sldId="297"/>
            <ac:spMk id="3" creationId="{38DC13CC-BA4B-476C-84B1-232A460D5A2F}"/>
          </ac:spMkLst>
        </pc:spChg>
      </pc:sldChg>
      <pc:sldChg chg="new del">
        <pc:chgData name="Ming-Chih Lin" userId="f1ba3ba5-e185-404b-b55f-b2be90e2bdc2" providerId="ADAL" clId="{794224D3-789D-47BB-A0D2-62C663EDB1CA}" dt="2020-06-01T07:46:29.319" v="862" actId="47"/>
        <pc:sldMkLst>
          <pc:docMk/>
          <pc:sldMk cId="3393092084" sldId="298"/>
        </pc:sldMkLst>
      </pc:sldChg>
    </pc:docChg>
  </pc:docChgLst>
  <pc:docChgLst>
    <pc:chgData name="Ming-Chih Lin" userId="f1ba3ba5-e185-404b-b55f-b2be90e2bdc2" providerId="ADAL" clId="{A2F4D413-9D68-4A8C-9D49-8D8D17D6E9EA}"/>
    <pc:docChg chg="custSel delSld modSld">
      <pc:chgData name="Ming-Chih Lin" userId="f1ba3ba5-e185-404b-b55f-b2be90e2bdc2" providerId="ADAL" clId="{A2F4D413-9D68-4A8C-9D49-8D8D17D6E9EA}" dt="2020-06-02T00:29:06.813" v="41"/>
      <pc:docMkLst>
        <pc:docMk/>
      </pc:docMkLst>
      <pc:sldChg chg="del">
        <pc:chgData name="Ming-Chih Lin" userId="f1ba3ba5-e185-404b-b55f-b2be90e2bdc2" providerId="ADAL" clId="{A2F4D413-9D68-4A8C-9D49-8D8D17D6E9EA}" dt="2020-06-02T00:27:07.254" v="22" actId="47"/>
        <pc:sldMkLst>
          <pc:docMk/>
          <pc:sldMk cId="2189207556" sldId="272"/>
        </pc:sldMkLst>
      </pc:sldChg>
      <pc:sldChg chg="modSp mod">
        <pc:chgData name="Ming-Chih Lin" userId="f1ba3ba5-e185-404b-b55f-b2be90e2bdc2" providerId="ADAL" clId="{A2F4D413-9D68-4A8C-9D49-8D8D17D6E9EA}" dt="2020-06-02T00:29:06.813" v="41"/>
        <pc:sldMkLst>
          <pc:docMk/>
          <pc:sldMk cId="1266417032" sldId="312"/>
        </pc:sldMkLst>
        <pc:spChg chg="mod">
          <ac:chgData name="Ming-Chih Lin" userId="f1ba3ba5-e185-404b-b55f-b2be90e2bdc2" providerId="ADAL" clId="{A2F4D413-9D68-4A8C-9D49-8D8D17D6E9EA}" dt="2020-06-02T00:29:06.813" v="41"/>
          <ac:spMkLst>
            <pc:docMk/>
            <pc:sldMk cId="1266417032" sldId="312"/>
            <ac:spMk id="4" creationId="{1854605A-57A1-476A-82F9-537D284E62C2}"/>
          </ac:spMkLst>
        </pc:spChg>
      </pc:sldChg>
      <pc:sldChg chg="modSp mod">
        <pc:chgData name="Ming-Chih Lin" userId="f1ba3ba5-e185-404b-b55f-b2be90e2bdc2" providerId="ADAL" clId="{A2F4D413-9D68-4A8C-9D49-8D8D17D6E9EA}" dt="2020-06-02T00:26:55.108" v="21"/>
        <pc:sldMkLst>
          <pc:docMk/>
          <pc:sldMk cId="19629556" sldId="316"/>
        </pc:sldMkLst>
        <pc:spChg chg="mod">
          <ac:chgData name="Ming-Chih Lin" userId="f1ba3ba5-e185-404b-b55f-b2be90e2bdc2" providerId="ADAL" clId="{A2F4D413-9D68-4A8C-9D49-8D8D17D6E9EA}" dt="2020-06-02T00:26:55.108" v="21"/>
          <ac:spMkLst>
            <pc:docMk/>
            <pc:sldMk cId="19629556" sldId="316"/>
            <ac:spMk id="4" creationId="{2FA54F75-D405-4104-B6BB-EA44A23A109A}"/>
          </ac:spMkLst>
        </pc:spChg>
      </pc:sldChg>
      <pc:sldChg chg="delSp mod">
        <pc:chgData name="Ming-Chih Lin" userId="f1ba3ba5-e185-404b-b55f-b2be90e2bdc2" providerId="ADAL" clId="{A2F4D413-9D68-4A8C-9D49-8D8D17D6E9EA}" dt="2020-06-02T00:26:42.606" v="2" actId="478"/>
        <pc:sldMkLst>
          <pc:docMk/>
          <pc:sldMk cId="497064445" sldId="317"/>
        </pc:sldMkLst>
        <pc:spChg chg="del">
          <ac:chgData name="Ming-Chih Lin" userId="f1ba3ba5-e185-404b-b55f-b2be90e2bdc2" providerId="ADAL" clId="{A2F4D413-9D68-4A8C-9D49-8D8D17D6E9EA}" dt="2020-06-02T00:26:41.610" v="1" actId="478"/>
          <ac:spMkLst>
            <pc:docMk/>
            <pc:sldMk cId="497064445" sldId="317"/>
            <ac:spMk id="4" creationId="{FBC0A41D-585A-4773-9922-1FC0601CBFD6}"/>
          </ac:spMkLst>
        </pc:spChg>
        <pc:spChg chg="del">
          <ac:chgData name="Ming-Chih Lin" userId="f1ba3ba5-e185-404b-b55f-b2be90e2bdc2" providerId="ADAL" clId="{A2F4D413-9D68-4A8C-9D49-8D8D17D6E9EA}" dt="2020-06-02T00:26:42.606" v="2" actId="478"/>
          <ac:spMkLst>
            <pc:docMk/>
            <pc:sldMk cId="497064445" sldId="317"/>
            <ac:spMk id="5" creationId="{24954B47-98FC-417E-9FE5-CB4B5835EA5D}"/>
          </ac:spMkLst>
        </pc:spChg>
        <pc:picChg chg="del">
          <ac:chgData name="Ming-Chih Lin" userId="f1ba3ba5-e185-404b-b55f-b2be90e2bdc2" providerId="ADAL" clId="{A2F4D413-9D68-4A8C-9D49-8D8D17D6E9EA}" dt="2020-06-02T00:26:40.141" v="0" actId="478"/>
          <ac:picMkLst>
            <pc:docMk/>
            <pc:sldMk cId="497064445" sldId="317"/>
            <ac:picMk id="2" creationId="{24B42EE7-EE76-400D-B513-614BD7A34C4E}"/>
          </ac:picMkLst>
        </pc:picChg>
      </pc:sldChg>
    </pc:docChg>
  </pc:docChgLst>
  <pc:docChgLst>
    <pc:chgData name="Ming-Chih" userId="f1ba3ba5-e185-404b-b55f-b2be90e2bdc2" providerId="ADAL" clId="{4BD2A7FE-9E5B-4A17-9515-51BDB1FB0393}"/>
    <pc:docChg chg="addSld delSld modSld">
      <pc:chgData name="Ming-Chih" userId="f1ba3ba5-e185-404b-b55f-b2be90e2bdc2" providerId="ADAL" clId="{4BD2A7FE-9E5B-4A17-9515-51BDB1FB0393}" dt="2020-06-14T09:12:19.759" v="79" actId="2696"/>
      <pc:docMkLst>
        <pc:docMk/>
      </pc:docMkLst>
      <pc:sldChg chg="addSp delSp">
        <pc:chgData name="Ming-Chih" userId="f1ba3ba5-e185-404b-b55f-b2be90e2bdc2" providerId="ADAL" clId="{4BD2A7FE-9E5B-4A17-9515-51BDB1FB0393}" dt="2020-06-14T09:08:10.867" v="1"/>
        <pc:sldMkLst>
          <pc:docMk/>
          <pc:sldMk cId="121079834" sldId="330"/>
        </pc:sldMkLst>
        <pc:spChg chg="add del">
          <ac:chgData name="Ming-Chih" userId="f1ba3ba5-e185-404b-b55f-b2be90e2bdc2" providerId="ADAL" clId="{4BD2A7FE-9E5B-4A17-9515-51BDB1FB0393}" dt="2020-06-14T09:08:10.867" v="1"/>
          <ac:spMkLst>
            <pc:docMk/>
            <pc:sldMk cId="121079834" sldId="330"/>
            <ac:spMk id="2" creationId="{5DE1D880-ED57-473E-BBC8-FD2F68EE11C4}"/>
          </ac:spMkLst>
        </pc:spChg>
      </pc:sldChg>
      <pc:sldChg chg="addSp delSp modSp new del mod">
        <pc:chgData name="Ming-Chih" userId="f1ba3ba5-e185-404b-b55f-b2be90e2bdc2" providerId="ADAL" clId="{4BD2A7FE-9E5B-4A17-9515-51BDB1FB0393}" dt="2020-06-14T09:12:19.759" v="79" actId="2696"/>
        <pc:sldMkLst>
          <pc:docMk/>
          <pc:sldMk cId="2710146048" sldId="332"/>
        </pc:sldMkLst>
        <pc:spChg chg="add del mod">
          <ac:chgData name="Ming-Chih" userId="f1ba3ba5-e185-404b-b55f-b2be90e2bdc2" providerId="ADAL" clId="{4BD2A7FE-9E5B-4A17-9515-51BDB1FB0393}" dt="2020-06-14T09:09:11.282" v="78"/>
          <ac:spMkLst>
            <pc:docMk/>
            <pc:sldMk cId="2710146048" sldId="332"/>
            <ac:spMk id="2" creationId="{724B9590-E0BA-4A2E-AB6A-4DF73E06B67B}"/>
          </ac:spMkLst>
        </pc:spChg>
        <pc:spChg chg="mod">
          <ac:chgData name="Ming-Chih" userId="f1ba3ba5-e185-404b-b55f-b2be90e2bdc2" providerId="ADAL" clId="{4BD2A7FE-9E5B-4A17-9515-51BDB1FB0393}" dt="2020-06-14T09:08:20.332" v="7"/>
          <ac:spMkLst>
            <pc:docMk/>
            <pc:sldMk cId="2710146048" sldId="332"/>
            <ac:spMk id="3" creationId="{28D42294-6CA6-4A66-89B6-1159276CF33B}"/>
          </ac:spMkLst>
        </pc:spChg>
        <pc:spChg chg="add del mod">
          <ac:chgData name="Ming-Chih" userId="f1ba3ba5-e185-404b-b55f-b2be90e2bdc2" providerId="ADAL" clId="{4BD2A7FE-9E5B-4A17-9515-51BDB1FB0393}" dt="2020-06-14T09:08:14.703" v="4"/>
          <ac:spMkLst>
            <pc:docMk/>
            <pc:sldMk cId="2710146048" sldId="332"/>
            <ac:spMk id="4" creationId="{716E3EB4-951E-4AE7-ACDF-51E0F47DA37C}"/>
          </ac:spMkLst>
        </pc:spChg>
      </pc:sldChg>
    </pc:docChg>
  </pc:docChgLst>
  <pc:docChgLst>
    <pc:chgData name="Ming-Chih Lin" userId="f1ba3ba5-e185-404b-b55f-b2be90e2bdc2" providerId="ADAL" clId="{091A637F-8D54-4E54-83E0-103516D33677}"/>
    <pc:docChg chg="modSld">
      <pc:chgData name="Ming-Chih Lin" userId="f1ba3ba5-e185-404b-b55f-b2be90e2bdc2" providerId="ADAL" clId="{091A637F-8D54-4E54-83E0-103516D33677}" dt="2020-06-02T00:22:26.420" v="18" actId="207"/>
      <pc:docMkLst>
        <pc:docMk/>
      </pc:docMkLst>
      <pc:sldChg chg="modSp mod">
        <pc:chgData name="Ming-Chih Lin" userId="f1ba3ba5-e185-404b-b55f-b2be90e2bdc2" providerId="ADAL" clId="{091A637F-8D54-4E54-83E0-103516D33677}" dt="2020-06-02T00:17:12.400" v="4" actId="20577"/>
        <pc:sldMkLst>
          <pc:docMk/>
          <pc:sldMk cId="3437513085" sldId="257"/>
        </pc:sldMkLst>
        <pc:spChg chg="mod">
          <ac:chgData name="Ming-Chih Lin" userId="f1ba3ba5-e185-404b-b55f-b2be90e2bdc2" providerId="ADAL" clId="{091A637F-8D54-4E54-83E0-103516D33677}" dt="2020-06-02T00:17:12.400" v="4" actId="20577"/>
          <ac:spMkLst>
            <pc:docMk/>
            <pc:sldMk cId="3437513085" sldId="257"/>
            <ac:spMk id="2" creationId="{F00E360D-5F36-459A-8321-D0EA4C8C73FE}"/>
          </ac:spMkLst>
        </pc:spChg>
      </pc:sldChg>
      <pc:sldChg chg="addSp modSp mod">
        <pc:chgData name="Ming-Chih Lin" userId="f1ba3ba5-e185-404b-b55f-b2be90e2bdc2" providerId="ADAL" clId="{091A637F-8D54-4E54-83E0-103516D33677}" dt="2020-06-02T00:22:26.420" v="18" actId="207"/>
        <pc:sldMkLst>
          <pc:docMk/>
          <pc:sldMk cId="497064445" sldId="317"/>
        </pc:sldMkLst>
        <pc:spChg chg="mod">
          <ac:chgData name="Ming-Chih Lin" userId="f1ba3ba5-e185-404b-b55f-b2be90e2bdc2" providerId="ADAL" clId="{091A637F-8D54-4E54-83E0-103516D33677}" dt="2020-06-02T00:22:26.420" v="18" actId="207"/>
          <ac:spMkLst>
            <pc:docMk/>
            <pc:sldMk cId="497064445" sldId="317"/>
            <ac:spMk id="3" creationId="{E7C3D928-2CE9-4266-A577-F5AA1DFC7CE3}"/>
          </ac:spMkLst>
        </pc:spChg>
        <pc:spChg chg="add mod">
          <ac:chgData name="Ming-Chih Lin" userId="f1ba3ba5-e185-404b-b55f-b2be90e2bdc2" providerId="ADAL" clId="{091A637F-8D54-4E54-83E0-103516D33677}" dt="2020-06-02T00:20:10.507" v="17" actId="14100"/>
          <ac:spMkLst>
            <pc:docMk/>
            <pc:sldMk cId="497064445" sldId="317"/>
            <ac:spMk id="4" creationId="{FBC0A41D-585A-4773-9922-1FC0601CBFD6}"/>
          </ac:spMkLst>
        </pc:spChg>
        <pc:spChg chg="add mod">
          <ac:chgData name="Ming-Chih Lin" userId="f1ba3ba5-e185-404b-b55f-b2be90e2bdc2" providerId="ADAL" clId="{091A637F-8D54-4E54-83E0-103516D33677}" dt="2020-06-02T00:19:37.002" v="14" actId="1076"/>
          <ac:spMkLst>
            <pc:docMk/>
            <pc:sldMk cId="497064445" sldId="317"/>
            <ac:spMk id="5" creationId="{24954B47-98FC-417E-9FE5-CB4B5835EA5D}"/>
          </ac:spMkLst>
        </pc:spChg>
      </pc:sldChg>
    </pc:docChg>
  </pc:docChgLst>
  <pc:docChgLst>
    <pc:chgData name="Ming-Chih Lin" userId="f1ba3ba5-e185-404b-b55f-b2be90e2bdc2" providerId="ADAL" clId="{B8F2E660-6EAC-4E5F-9FAD-C2E9F9826A85}"/>
    <pc:docChg chg="modSld">
      <pc:chgData name="Ming-Chih Lin" userId="f1ba3ba5-e185-404b-b55f-b2be90e2bdc2" providerId="ADAL" clId="{B8F2E660-6EAC-4E5F-9FAD-C2E9F9826A85}" dt="2020-06-02T00:34:09.844" v="2"/>
      <pc:docMkLst>
        <pc:docMk/>
      </pc:docMkLst>
      <pc:sldChg chg="modSp mod">
        <pc:chgData name="Ming-Chih Lin" userId="f1ba3ba5-e185-404b-b55f-b2be90e2bdc2" providerId="ADAL" clId="{B8F2E660-6EAC-4E5F-9FAD-C2E9F9826A85}" dt="2020-06-02T00:34:09.844" v="2"/>
        <pc:sldMkLst>
          <pc:docMk/>
          <pc:sldMk cId="3437513085" sldId="257"/>
        </pc:sldMkLst>
        <pc:spChg chg="mod">
          <ac:chgData name="Ming-Chih Lin" userId="f1ba3ba5-e185-404b-b55f-b2be90e2bdc2" providerId="ADAL" clId="{B8F2E660-6EAC-4E5F-9FAD-C2E9F9826A85}" dt="2020-06-02T00:34:09.844" v="2"/>
          <ac:spMkLst>
            <pc:docMk/>
            <pc:sldMk cId="3437513085" sldId="257"/>
            <ac:spMk id="2" creationId="{F00E360D-5F36-459A-8321-D0EA4C8C73FE}"/>
          </ac:spMkLst>
        </pc:spChg>
      </pc:sld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F7ED9D4-4466-3D4A-A1D8-243DBFC4D97A}"/>
              </a:ext>
            </a:extLst>
          </p:cNvPr>
          <p:cNvSpPr/>
          <p:nvPr/>
        </p:nvSpPr>
        <p:spPr>
          <a:xfrm>
            <a:off x="0" y="0"/>
            <a:ext cx="922906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8E2E9555-C0E3-6242-8DEA-C2B96DDEBFBF}"/>
              </a:ext>
            </a:extLst>
          </p:cNvPr>
          <p:cNvPicPr>
            <a:picLocks noChangeAspect="1"/>
          </p:cNvPicPr>
          <p:nvPr/>
        </p:nvPicPr>
        <p:blipFill rotWithShape="1">
          <a:blip r:embed="rId2" cstate="email">
            <a:alphaModFix amt="30000"/>
            <a:extLst>
              <a:ext uri="{28A0092B-C50C-407E-A947-70E740481C1C}">
                <a14:useLocalDpi xmlns:a14="http://schemas.microsoft.com/office/drawing/2010/main"/>
              </a:ext>
            </a:extLst>
          </a:blip>
          <a:srcRect/>
          <a:stretch/>
        </p:blipFill>
        <p:spPr>
          <a:xfrm>
            <a:off x="-1" y="-1653"/>
            <a:ext cx="8776124" cy="6858000"/>
          </a:xfrm>
          <a:prstGeom prst="rect">
            <a:avLst/>
          </a:prstGeom>
        </p:spPr>
      </p:pic>
      <p:pic>
        <p:nvPicPr>
          <p:cNvPr id="8" name="Picture 7">
            <a:extLst>
              <a:ext uri="{FF2B5EF4-FFF2-40B4-BE49-F238E27FC236}">
                <a16:creationId xmlns:a16="http://schemas.microsoft.com/office/drawing/2014/main" id="{0516B606-8E91-5E48-9923-89B682098A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039591" y="5956663"/>
            <a:ext cx="1799954" cy="556687"/>
          </a:xfrm>
          <a:prstGeom prst="rect">
            <a:avLst/>
          </a:prstGeom>
        </p:spPr>
      </p:pic>
      <p:grpSp>
        <p:nvGrpSpPr>
          <p:cNvPr id="3" name="Group 2">
            <a:extLst>
              <a:ext uri="{FF2B5EF4-FFF2-40B4-BE49-F238E27FC236}">
                <a16:creationId xmlns:a16="http://schemas.microsoft.com/office/drawing/2014/main" id="{CF273EDE-AC3D-0847-BF58-4E2A082BA547}"/>
              </a:ext>
            </a:extLst>
          </p:cNvPr>
          <p:cNvGrpSpPr/>
          <p:nvPr/>
        </p:nvGrpSpPr>
        <p:grpSpPr>
          <a:xfrm>
            <a:off x="5803820" y="-1653"/>
            <a:ext cx="6392156" cy="6870847"/>
            <a:chOff x="4283367" y="-1653"/>
            <a:chExt cx="6392156" cy="6870847"/>
          </a:xfrm>
        </p:grpSpPr>
        <p:sp>
          <p:nvSpPr>
            <p:cNvPr id="6" name="Parallelogram 5">
              <a:extLst>
                <a:ext uri="{FF2B5EF4-FFF2-40B4-BE49-F238E27FC236}">
                  <a16:creationId xmlns:a16="http://schemas.microsoft.com/office/drawing/2014/main" id="{E988F835-CE2B-8940-857B-F1AFC70D7F65}"/>
                </a:ext>
              </a:extLst>
            </p:cNvPr>
            <p:cNvSpPr>
              <a:spLocks noChangeAspect="1"/>
            </p:cNvSpPr>
            <p:nvPr/>
          </p:nvSpPr>
          <p:spPr>
            <a:xfrm>
              <a:off x="4283367" y="-1653"/>
              <a:ext cx="5942010" cy="6870847"/>
            </a:xfrm>
            <a:prstGeom prst="parallelogram">
              <a:avLst>
                <a:gd name="adj" fmla="val 495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11">
              <a:extLst>
                <a:ext uri="{FF2B5EF4-FFF2-40B4-BE49-F238E27FC236}">
                  <a16:creationId xmlns:a16="http://schemas.microsoft.com/office/drawing/2014/main" id="{FE45CA28-206C-A24E-8060-0B768C4C5C6A}"/>
                </a:ext>
              </a:extLst>
            </p:cNvPr>
            <p:cNvSpPr>
              <a:spLocks noChangeAspect="1"/>
            </p:cNvSpPr>
            <p:nvPr/>
          </p:nvSpPr>
          <p:spPr>
            <a:xfrm>
              <a:off x="4733513" y="-1653"/>
              <a:ext cx="5942010" cy="6870847"/>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 Placeholder 9">
            <a:extLst>
              <a:ext uri="{FF2B5EF4-FFF2-40B4-BE49-F238E27FC236}">
                <a16:creationId xmlns:a16="http://schemas.microsoft.com/office/drawing/2014/main" id="{23B808CC-F74C-B743-BAB4-F4C99E195655}"/>
              </a:ext>
            </a:extLst>
          </p:cNvPr>
          <p:cNvSpPr>
            <a:spLocks noGrp="1"/>
          </p:cNvSpPr>
          <p:nvPr>
            <p:ph type="body" sz="quarter" idx="10"/>
          </p:nvPr>
        </p:nvSpPr>
        <p:spPr>
          <a:xfrm>
            <a:off x="601663" y="2520950"/>
            <a:ext cx="5394325" cy="1449388"/>
          </a:xfrm>
          <a:prstGeom prst="rect">
            <a:avLst/>
          </a:prstGeom>
        </p:spPr>
        <p:txBody>
          <a:bodyPr>
            <a:normAutofit/>
          </a:bodyPr>
          <a:lstStyle>
            <a:lvl1pPr marL="0" indent="0">
              <a:buNone/>
              <a:defRPr sz="3600" b="1" i="0">
                <a:solidFill>
                  <a:schemeClr val="bg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3" name="Text Placeholder 9">
            <a:extLst>
              <a:ext uri="{FF2B5EF4-FFF2-40B4-BE49-F238E27FC236}">
                <a16:creationId xmlns:a16="http://schemas.microsoft.com/office/drawing/2014/main" id="{9AFE08CF-AC0B-7143-9A94-E8A35CBC7D4B}"/>
              </a:ext>
            </a:extLst>
          </p:cNvPr>
          <p:cNvSpPr>
            <a:spLocks noGrp="1"/>
          </p:cNvSpPr>
          <p:nvPr>
            <p:ph type="body" sz="quarter" idx="12"/>
          </p:nvPr>
        </p:nvSpPr>
        <p:spPr>
          <a:xfrm>
            <a:off x="601663" y="4689565"/>
            <a:ext cx="5394325" cy="848315"/>
          </a:xfrm>
          <a:prstGeom prst="rect">
            <a:avLst/>
          </a:prstGeom>
        </p:spPr>
        <p:txBody>
          <a:bodyPr anchor="t">
            <a:normAutofit/>
          </a:bodyPr>
          <a:lstStyle>
            <a:lvl1pPr marL="0" indent="0">
              <a:buNone/>
              <a:defRPr sz="2000" b="0" i="0">
                <a:solidFill>
                  <a:schemeClr val="accent2"/>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Tree>
    <p:extLst>
      <p:ext uri="{BB962C8B-B14F-4D97-AF65-F5344CB8AC3E}">
        <p14:creationId xmlns:p14="http://schemas.microsoft.com/office/powerpoint/2010/main" val="11491639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ext and Table">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600"/>
            <a:ext cx="5161836" cy="4846871"/>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aseline="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2" name="Title 1">
            <a:extLst>
              <a:ext uri="{FF2B5EF4-FFF2-40B4-BE49-F238E27FC236}">
                <a16:creationId xmlns:a16="http://schemas.microsoft.com/office/drawing/2014/main" id="{45EB1A58-7F99-2943-838C-468BDEFDB92F}"/>
              </a:ext>
            </a:extLst>
          </p:cNvPr>
          <p:cNvSpPr>
            <a:spLocks noGrp="1"/>
          </p:cNvSpPr>
          <p:nvPr>
            <p:ph type="title"/>
          </p:nvPr>
        </p:nvSpPr>
        <p:spPr/>
        <p:txBody>
          <a:bodyPr/>
          <a:lstStyle/>
          <a:p>
            <a:r>
              <a:rPr lang="zh-TW" altLang="en-US"/>
              <a:t>按一下以編輯母片標題樣式</a:t>
            </a:r>
            <a:endParaRPr lang="en-US"/>
          </a:p>
        </p:txBody>
      </p:sp>
      <p:sp>
        <p:nvSpPr>
          <p:cNvPr id="7" name="Table Placeholder 6">
            <a:extLst>
              <a:ext uri="{FF2B5EF4-FFF2-40B4-BE49-F238E27FC236}">
                <a16:creationId xmlns:a16="http://schemas.microsoft.com/office/drawing/2014/main" id="{87182008-9414-AB43-BE9E-97630CA1A98F}"/>
              </a:ext>
            </a:extLst>
          </p:cNvPr>
          <p:cNvSpPr>
            <a:spLocks noGrp="1"/>
          </p:cNvSpPr>
          <p:nvPr>
            <p:ph type="tbl" sz="quarter" idx="14"/>
          </p:nvPr>
        </p:nvSpPr>
        <p:spPr>
          <a:xfrm>
            <a:off x="5957888" y="1371600"/>
            <a:ext cx="6132511" cy="4847100"/>
          </a:xfrm>
          <a:prstGeom prst="rect">
            <a:avLst/>
          </a:prstGeom>
        </p:spPr>
        <p:txBody>
          <a:bodyPr/>
          <a:lstStyle/>
          <a:p>
            <a:r>
              <a:rPr lang="zh-TW" altLang="en-US"/>
              <a:t>按一下圖示以新增表格</a:t>
            </a:r>
            <a:endParaRPr lang="en-US" dirty="0"/>
          </a:p>
        </p:txBody>
      </p:sp>
      <p:sp>
        <p:nvSpPr>
          <p:cNvPr id="12" name="Slide Number Placeholder 11">
            <a:extLst>
              <a:ext uri="{FF2B5EF4-FFF2-40B4-BE49-F238E27FC236}">
                <a16:creationId xmlns:a16="http://schemas.microsoft.com/office/drawing/2014/main" id="{0594F819-73D6-7A44-B97C-D99C7DAB92D6}"/>
              </a:ext>
            </a:extLst>
          </p:cNvPr>
          <p:cNvSpPr>
            <a:spLocks noGrp="1"/>
          </p:cNvSpPr>
          <p:nvPr>
            <p:ph type="sldNum" sz="quarter" idx="16"/>
          </p:nvPr>
        </p:nvSpPr>
        <p:spPr/>
        <p:txBody>
          <a:bodyPr/>
          <a:lstStyle/>
          <a:p>
            <a:fld id="{9208A793-2245-4818-AD5E-BDD5E94E7712}" type="slidenum">
              <a:rPr lang="zh-TW" altLang="en-US" smtClean="0"/>
              <a:t>‹#›</a:t>
            </a:fld>
            <a:endParaRPr lang="zh-TW" altLang="en-US"/>
          </a:p>
        </p:txBody>
      </p:sp>
      <p:sp>
        <p:nvSpPr>
          <p:cNvPr id="13" name="Footer Placeholder 12">
            <a:extLst>
              <a:ext uri="{FF2B5EF4-FFF2-40B4-BE49-F238E27FC236}">
                <a16:creationId xmlns:a16="http://schemas.microsoft.com/office/drawing/2014/main" id="{32410E9C-C65D-7447-B0BA-C5E386524459}"/>
              </a:ext>
            </a:extLst>
          </p:cNvPr>
          <p:cNvSpPr>
            <a:spLocks noGrp="1"/>
          </p:cNvSpPr>
          <p:nvPr>
            <p:ph type="ftr" sz="quarter" idx="17"/>
          </p:nvPr>
        </p:nvSpPr>
        <p:spPr/>
        <p:txBody>
          <a:bodyPr/>
          <a:lstStyle>
            <a:lvl1pPr>
              <a:defRPr>
                <a:latin typeface="Arial" panose="020B0604020202020204" pitchFamily="34" charset="0"/>
              </a:defRPr>
            </a:lvl1pPr>
          </a:lstStyle>
          <a:p>
            <a:endParaRPr lang="zh-TW" altLang="en-US"/>
          </a:p>
        </p:txBody>
      </p:sp>
    </p:spTree>
    <p:extLst>
      <p:ext uri="{BB962C8B-B14F-4D97-AF65-F5344CB8AC3E}">
        <p14:creationId xmlns:p14="http://schemas.microsoft.com/office/powerpoint/2010/main" val="9542473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ext and Video Clip">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600"/>
            <a:ext cx="5161836" cy="4835297"/>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2" name="Title 1">
            <a:extLst>
              <a:ext uri="{FF2B5EF4-FFF2-40B4-BE49-F238E27FC236}">
                <a16:creationId xmlns:a16="http://schemas.microsoft.com/office/drawing/2014/main" id="{45EB1A58-7F99-2943-838C-468BDEFDB92F}"/>
              </a:ext>
            </a:extLst>
          </p:cNvPr>
          <p:cNvSpPr>
            <a:spLocks noGrp="1"/>
          </p:cNvSpPr>
          <p:nvPr>
            <p:ph type="title"/>
          </p:nvPr>
        </p:nvSpPr>
        <p:spPr/>
        <p:txBody>
          <a:bodyPr/>
          <a:lstStyle/>
          <a:p>
            <a:r>
              <a:rPr lang="zh-TW" altLang="en-US"/>
              <a:t>按一下以編輯母片標題樣式</a:t>
            </a:r>
            <a:endParaRPr lang="en-US"/>
          </a:p>
        </p:txBody>
      </p:sp>
      <p:sp>
        <p:nvSpPr>
          <p:cNvPr id="5" name="Media Placeholder 4">
            <a:extLst>
              <a:ext uri="{FF2B5EF4-FFF2-40B4-BE49-F238E27FC236}">
                <a16:creationId xmlns:a16="http://schemas.microsoft.com/office/drawing/2014/main" id="{76C186EF-8C58-7249-A024-F6C1D0AD12BC}"/>
              </a:ext>
            </a:extLst>
          </p:cNvPr>
          <p:cNvSpPr>
            <a:spLocks noGrp="1"/>
          </p:cNvSpPr>
          <p:nvPr>
            <p:ph type="media" sz="quarter" idx="14"/>
          </p:nvPr>
        </p:nvSpPr>
        <p:spPr>
          <a:xfrm>
            <a:off x="5958260" y="1371601"/>
            <a:ext cx="6132139" cy="4835524"/>
          </a:xfrm>
          <a:prstGeom prst="rect">
            <a:avLst/>
          </a:prstGeom>
        </p:spPr>
        <p:txBody>
          <a:bodyPr/>
          <a:lstStyle/>
          <a:p>
            <a:r>
              <a:rPr lang="zh-TW" altLang="en-US"/>
              <a:t>按一下圖示以新增多媒體</a:t>
            </a:r>
            <a:endParaRPr lang="en-US" dirty="0"/>
          </a:p>
        </p:txBody>
      </p:sp>
      <p:sp>
        <p:nvSpPr>
          <p:cNvPr id="11" name="Slide Number Placeholder 10">
            <a:extLst>
              <a:ext uri="{FF2B5EF4-FFF2-40B4-BE49-F238E27FC236}">
                <a16:creationId xmlns:a16="http://schemas.microsoft.com/office/drawing/2014/main" id="{931A0CB9-E7C5-BC4C-83B3-6A04784CA591}"/>
              </a:ext>
            </a:extLst>
          </p:cNvPr>
          <p:cNvSpPr>
            <a:spLocks noGrp="1"/>
          </p:cNvSpPr>
          <p:nvPr>
            <p:ph type="sldNum" sz="quarter" idx="16"/>
          </p:nvPr>
        </p:nvSpPr>
        <p:spPr/>
        <p:txBody>
          <a:bodyPr/>
          <a:lstStyle/>
          <a:p>
            <a:fld id="{9208A793-2245-4818-AD5E-BDD5E94E7712}" type="slidenum">
              <a:rPr lang="zh-TW" altLang="en-US" smtClean="0"/>
              <a:t>‹#›</a:t>
            </a:fld>
            <a:endParaRPr lang="zh-TW" altLang="en-US"/>
          </a:p>
        </p:txBody>
      </p:sp>
      <p:sp>
        <p:nvSpPr>
          <p:cNvPr id="12" name="Footer Placeholder 11">
            <a:extLst>
              <a:ext uri="{FF2B5EF4-FFF2-40B4-BE49-F238E27FC236}">
                <a16:creationId xmlns:a16="http://schemas.microsoft.com/office/drawing/2014/main" id="{598ED7D5-C7B2-E244-865C-DA32752CCB15}"/>
              </a:ext>
            </a:extLst>
          </p:cNvPr>
          <p:cNvSpPr>
            <a:spLocks noGrp="1"/>
          </p:cNvSpPr>
          <p:nvPr>
            <p:ph type="ftr" sz="quarter" idx="17"/>
          </p:nvPr>
        </p:nvSpPr>
        <p:spPr/>
        <p:txBody>
          <a:bodyPr/>
          <a:lstStyle>
            <a:lvl1pPr>
              <a:defRPr>
                <a:latin typeface="Arial" panose="020B0604020202020204" pitchFamily="34" charset="0"/>
              </a:defRPr>
            </a:lvl1pPr>
          </a:lstStyle>
          <a:p>
            <a:endParaRPr lang="zh-TW" altLang="en-US"/>
          </a:p>
        </p:txBody>
      </p:sp>
    </p:spTree>
    <p:extLst>
      <p:ext uri="{BB962C8B-B14F-4D97-AF65-F5344CB8AC3E}">
        <p14:creationId xmlns:p14="http://schemas.microsoft.com/office/powerpoint/2010/main" val="30089496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Multi-picture">
    <p:spTree>
      <p:nvGrpSpPr>
        <p:cNvPr id="1" name=""/>
        <p:cNvGrpSpPr/>
        <p:nvPr/>
      </p:nvGrpSpPr>
      <p:grpSpPr>
        <a:xfrm>
          <a:off x="0" y="0"/>
          <a:ext cx="0" cy="0"/>
          <a:chOff x="0" y="0"/>
          <a:chExt cx="0" cy="0"/>
        </a:xfrm>
      </p:grpSpPr>
      <p:sp>
        <p:nvSpPr>
          <p:cNvPr id="4" name="Picture Placeholder 6">
            <a:extLst>
              <a:ext uri="{FF2B5EF4-FFF2-40B4-BE49-F238E27FC236}">
                <a16:creationId xmlns:a16="http://schemas.microsoft.com/office/drawing/2014/main" id="{B3363707-8337-D14D-8CD6-076D7F38DEED}"/>
              </a:ext>
            </a:extLst>
          </p:cNvPr>
          <p:cNvSpPr>
            <a:spLocks noGrp="1"/>
          </p:cNvSpPr>
          <p:nvPr>
            <p:ph type="pic" sz="quarter" idx="10"/>
          </p:nvPr>
        </p:nvSpPr>
        <p:spPr>
          <a:xfrm>
            <a:off x="609600" y="1143000"/>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5" name="Picture Placeholder 6">
            <a:extLst>
              <a:ext uri="{FF2B5EF4-FFF2-40B4-BE49-F238E27FC236}">
                <a16:creationId xmlns:a16="http://schemas.microsoft.com/office/drawing/2014/main" id="{AF67D610-3DBA-EB48-B589-E895E66AEF08}"/>
              </a:ext>
            </a:extLst>
          </p:cNvPr>
          <p:cNvSpPr>
            <a:spLocks noGrp="1"/>
          </p:cNvSpPr>
          <p:nvPr>
            <p:ph type="pic" sz="quarter" idx="11"/>
          </p:nvPr>
        </p:nvSpPr>
        <p:spPr>
          <a:xfrm>
            <a:off x="609600" y="3657600"/>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7" name="Picture Placeholder 6">
            <a:extLst>
              <a:ext uri="{FF2B5EF4-FFF2-40B4-BE49-F238E27FC236}">
                <a16:creationId xmlns:a16="http://schemas.microsoft.com/office/drawing/2014/main" id="{9BFD49B6-2BF3-F94C-AD6B-7B77861203C0}"/>
              </a:ext>
            </a:extLst>
          </p:cNvPr>
          <p:cNvSpPr>
            <a:spLocks noGrp="1"/>
          </p:cNvSpPr>
          <p:nvPr>
            <p:ph type="pic" sz="quarter" idx="13"/>
          </p:nvPr>
        </p:nvSpPr>
        <p:spPr>
          <a:xfrm>
            <a:off x="4470400" y="1159933"/>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8" name="Picture Placeholder 6">
            <a:extLst>
              <a:ext uri="{FF2B5EF4-FFF2-40B4-BE49-F238E27FC236}">
                <a16:creationId xmlns:a16="http://schemas.microsoft.com/office/drawing/2014/main" id="{75F3481B-E073-FC4C-8662-89F64D478623}"/>
              </a:ext>
            </a:extLst>
          </p:cNvPr>
          <p:cNvSpPr>
            <a:spLocks noGrp="1"/>
          </p:cNvSpPr>
          <p:nvPr>
            <p:ph type="pic" sz="quarter" idx="14"/>
          </p:nvPr>
        </p:nvSpPr>
        <p:spPr>
          <a:xfrm>
            <a:off x="4470400" y="3674533"/>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9" name="Picture Placeholder 6">
            <a:extLst>
              <a:ext uri="{FF2B5EF4-FFF2-40B4-BE49-F238E27FC236}">
                <a16:creationId xmlns:a16="http://schemas.microsoft.com/office/drawing/2014/main" id="{4E9685A2-20AD-6C44-B1B9-DCB2E44370F5}"/>
              </a:ext>
            </a:extLst>
          </p:cNvPr>
          <p:cNvSpPr>
            <a:spLocks noGrp="1"/>
          </p:cNvSpPr>
          <p:nvPr>
            <p:ph type="pic" sz="quarter" idx="15"/>
          </p:nvPr>
        </p:nvSpPr>
        <p:spPr>
          <a:xfrm>
            <a:off x="8128000" y="1151467"/>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10" name="Picture Placeholder 6">
            <a:extLst>
              <a:ext uri="{FF2B5EF4-FFF2-40B4-BE49-F238E27FC236}">
                <a16:creationId xmlns:a16="http://schemas.microsoft.com/office/drawing/2014/main" id="{498EFFC6-47A8-C248-AF67-33A51B038851}"/>
              </a:ext>
            </a:extLst>
          </p:cNvPr>
          <p:cNvSpPr>
            <a:spLocks noGrp="1"/>
          </p:cNvSpPr>
          <p:nvPr>
            <p:ph type="pic" sz="quarter" idx="16"/>
          </p:nvPr>
        </p:nvSpPr>
        <p:spPr>
          <a:xfrm>
            <a:off x="8128000" y="3666067"/>
            <a:ext cx="3454400" cy="1981200"/>
          </a:xfrm>
          <a:prstGeom prst="rect">
            <a:avLst/>
          </a:prstGeom>
        </p:spPr>
        <p:txBody>
          <a:bodyPr/>
          <a:lstStyle>
            <a:lvl1pPr marL="0" indent="0">
              <a:buNone/>
              <a:defRPr sz="1600" b="0" i="0">
                <a:latin typeface="Arial" panose="020B0604020202020204" pitchFamily="34" charset="0"/>
              </a:defRPr>
            </a:lvl1pPr>
          </a:lstStyle>
          <a:p>
            <a:r>
              <a:rPr lang="zh-TW" altLang="en-US"/>
              <a:t>按一下圖示以新增圖片</a:t>
            </a:r>
            <a:endParaRPr lang="en-US" dirty="0"/>
          </a:p>
        </p:txBody>
      </p:sp>
      <p:sp>
        <p:nvSpPr>
          <p:cNvPr id="11" name="Text Placeholder 13">
            <a:extLst>
              <a:ext uri="{FF2B5EF4-FFF2-40B4-BE49-F238E27FC236}">
                <a16:creationId xmlns:a16="http://schemas.microsoft.com/office/drawing/2014/main" id="{5327F1EC-8CEB-F348-A688-603CC6AF3B7E}"/>
              </a:ext>
            </a:extLst>
          </p:cNvPr>
          <p:cNvSpPr>
            <a:spLocks noGrp="1"/>
          </p:cNvSpPr>
          <p:nvPr>
            <p:ph type="body" sz="quarter" idx="17"/>
          </p:nvPr>
        </p:nvSpPr>
        <p:spPr>
          <a:xfrm>
            <a:off x="609600" y="32004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2" name="Text Placeholder 13">
            <a:extLst>
              <a:ext uri="{FF2B5EF4-FFF2-40B4-BE49-F238E27FC236}">
                <a16:creationId xmlns:a16="http://schemas.microsoft.com/office/drawing/2014/main" id="{D8D84EB5-FEF7-D145-9924-EDC82C5DD725}"/>
              </a:ext>
            </a:extLst>
          </p:cNvPr>
          <p:cNvSpPr>
            <a:spLocks noGrp="1"/>
          </p:cNvSpPr>
          <p:nvPr>
            <p:ph type="body" sz="quarter" idx="18"/>
          </p:nvPr>
        </p:nvSpPr>
        <p:spPr>
          <a:xfrm>
            <a:off x="4470400" y="32004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3" name="Text Placeholder 13">
            <a:extLst>
              <a:ext uri="{FF2B5EF4-FFF2-40B4-BE49-F238E27FC236}">
                <a16:creationId xmlns:a16="http://schemas.microsoft.com/office/drawing/2014/main" id="{73B743E4-6516-C94E-BADC-931FCAF3B346}"/>
              </a:ext>
            </a:extLst>
          </p:cNvPr>
          <p:cNvSpPr>
            <a:spLocks noGrp="1"/>
          </p:cNvSpPr>
          <p:nvPr>
            <p:ph type="body" sz="quarter" idx="19"/>
          </p:nvPr>
        </p:nvSpPr>
        <p:spPr>
          <a:xfrm>
            <a:off x="8150577" y="32004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4" name="Text Placeholder 13">
            <a:extLst>
              <a:ext uri="{FF2B5EF4-FFF2-40B4-BE49-F238E27FC236}">
                <a16:creationId xmlns:a16="http://schemas.microsoft.com/office/drawing/2014/main" id="{FED4C7F5-70CF-2C4D-8AF3-4D76760714C7}"/>
              </a:ext>
            </a:extLst>
          </p:cNvPr>
          <p:cNvSpPr>
            <a:spLocks noGrp="1"/>
          </p:cNvSpPr>
          <p:nvPr>
            <p:ph type="body" sz="quarter" idx="20"/>
          </p:nvPr>
        </p:nvSpPr>
        <p:spPr>
          <a:xfrm>
            <a:off x="609600" y="57023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5" name="Text Placeholder 13">
            <a:extLst>
              <a:ext uri="{FF2B5EF4-FFF2-40B4-BE49-F238E27FC236}">
                <a16:creationId xmlns:a16="http://schemas.microsoft.com/office/drawing/2014/main" id="{6B853D87-F6A1-6443-AB6D-6E9819089E0E}"/>
              </a:ext>
            </a:extLst>
          </p:cNvPr>
          <p:cNvSpPr>
            <a:spLocks noGrp="1"/>
          </p:cNvSpPr>
          <p:nvPr>
            <p:ph type="body" sz="quarter" idx="21"/>
          </p:nvPr>
        </p:nvSpPr>
        <p:spPr>
          <a:xfrm>
            <a:off x="4470400" y="57150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6" name="Text Placeholder 13">
            <a:extLst>
              <a:ext uri="{FF2B5EF4-FFF2-40B4-BE49-F238E27FC236}">
                <a16:creationId xmlns:a16="http://schemas.microsoft.com/office/drawing/2014/main" id="{256BC893-7821-9640-98BC-FFCFED83EB9C}"/>
              </a:ext>
            </a:extLst>
          </p:cNvPr>
          <p:cNvSpPr>
            <a:spLocks noGrp="1"/>
          </p:cNvSpPr>
          <p:nvPr>
            <p:ph type="body" sz="quarter" idx="22"/>
          </p:nvPr>
        </p:nvSpPr>
        <p:spPr>
          <a:xfrm>
            <a:off x="8150577" y="5715000"/>
            <a:ext cx="3454400" cy="381000"/>
          </a:xfrm>
          <a:prstGeom prst="rect">
            <a:avLst/>
          </a:prstGeom>
        </p:spPr>
        <p:txBody>
          <a:bodyPr/>
          <a:lstStyle>
            <a:lvl1pPr marL="0" indent="0">
              <a:buNone/>
              <a:defRPr sz="1100" b="0" i="0">
                <a:latin typeface="Arial" panose="020B0604020202020204" pitchFamily="34" charset="0"/>
              </a:defRPr>
            </a:lvl1pPr>
            <a:lvl2pPr>
              <a:defRPr sz="1100"/>
            </a:lvl2pPr>
            <a:lvl3pPr>
              <a:defRPr sz="1100"/>
            </a:lvl3pPr>
            <a:lvl4pPr>
              <a:defRPr sz="1100"/>
            </a:lvl4pPr>
            <a:lvl5pPr>
              <a:defRPr sz="1100"/>
            </a:lvl5pPr>
          </a:lstStyle>
          <a:p>
            <a:pPr lvl="0"/>
            <a:r>
              <a:rPr lang="zh-TW" altLang="en-US"/>
              <a:t>按一下以編輯母片文字樣式</a:t>
            </a:r>
          </a:p>
        </p:txBody>
      </p:sp>
      <p:sp>
        <p:nvSpPr>
          <p:cNvPr id="19" name="Slide Number Placeholder 18">
            <a:extLst>
              <a:ext uri="{FF2B5EF4-FFF2-40B4-BE49-F238E27FC236}">
                <a16:creationId xmlns:a16="http://schemas.microsoft.com/office/drawing/2014/main" id="{02F90602-9DC6-3F4D-B178-EF64100603FB}"/>
              </a:ext>
            </a:extLst>
          </p:cNvPr>
          <p:cNvSpPr>
            <a:spLocks noGrp="1"/>
          </p:cNvSpPr>
          <p:nvPr>
            <p:ph type="sldNum" sz="quarter" idx="24"/>
          </p:nvPr>
        </p:nvSpPr>
        <p:spPr/>
        <p:txBody>
          <a:bodyPr/>
          <a:lstStyle/>
          <a:p>
            <a:fld id="{9208A793-2245-4818-AD5E-BDD5E94E7712}" type="slidenum">
              <a:rPr lang="zh-TW" altLang="en-US" smtClean="0"/>
              <a:t>‹#›</a:t>
            </a:fld>
            <a:endParaRPr lang="zh-TW" altLang="en-US"/>
          </a:p>
        </p:txBody>
      </p:sp>
      <p:sp>
        <p:nvSpPr>
          <p:cNvPr id="20" name="Footer Placeholder 19">
            <a:extLst>
              <a:ext uri="{FF2B5EF4-FFF2-40B4-BE49-F238E27FC236}">
                <a16:creationId xmlns:a16="http://schemas.microsoft.com/office/drawing/2014/main" id="{614245B8-8FB7-884E-9CF1-3AAE4CDBCC4B}"/>
              </a:ext>
            </a:extLst>
          </p:cNvPr>
          <p:cNvSpPr>
            <a:spLocks noGrp="1"/>
          </p:cNvSpPr>
          <p:nvPr>
            <p:ph type="ftr" sz="quarter" idx="25"/>
          </p:nvPr>
        </p:nvSpPr>
        <p:spPr/>
        <p:txBody>
          <a:bodyPr/>
          <a:lstStyle>
            <a:lvl1pPr>
              <a:defRPr>
                <a:latin typeface="Arial" panose="020B0604020202020204" pitchFamily="34" charset="0"/>
              </a:defRPr>
            </a:lvl1pPr>
          </a:lstStyle>
          <a:p>
            <a:endParaRPr lang="zh-TW" altLang="en-US"/>
          </a:p>
        </p:txBody>
      </p:sp>
      <p:sp>
        <p:nvSpPr>
          <p:cNvPr id="21" name="Title 20">
            <a:extLst>
              <a:ext uri="{FF2B5EF4-FFF2-40B4-BE49-F238E27FC236}">
                <a16:creationId xmlns:a16="http://schemas.microsoft.com/office/drawing/2014/main" id="{774FC734-09F5-2F40-BB01-29D6BBF76E02}"/>
              </a:ext>
            </a:extLst>
          </p:cNvPr>
          <p:cNvSpPr>
            <a:spLocks noGrp="1"/>
          </p:cNvSpPr>
          <p:nvPr>
            <p:ph type="title"/>
          </p:nvPr>
        </p:nvSpPr>
        <p:spPr/>
        <p:txBody>
          <a:bodyPr/>
          <a:lstStyle/>
          <a:p>
            <a:r>
              <a:rPr lang="zh-TW" altLang="en-US"/>
              <a:t>按一下以編輯母片標題樣式</a:t>
            </a:r>
            <a:endParaRPr lang="en-US"/>
          </a:p>
        </p:txBody>
      </p:sp>
    </p:spTree>
    <p:extLst>
      <p:ext uri="{BB962C8B-B14F-4D97-AF65-F5344CB8AC3E}">
        <p14:creationId xmlns:p14="http://schemas.microsoft.com/office/powerpoint/2010/main" val="39979505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Logo Grid">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34EBE792-3674-F042-8191-29D73F7CA4C8}"/>
              </a:ext>
            </a:extLst>
          </p:cNvPr>
          <p:cNvSpPr>
            <a:spLocks noGrp="1"/>
          </p:cNvSpPr>
          <p:nvPr>
            <p:ph type="pic" sz="quarter" idx="10" hasCustomPrompt="1"/>
          </p:nvPr>
        </p:nvSpPr>
        <p:spPr>
          <a:xfrm>
            <a:off x="914400" y="1371600"/>
            <a:ext cx="1930400" cy="1295400"/>
          </a:xfrm>
          <a:prstGeom prst="rect">
            <a:avLst/>
          </a:prstGeom>
          <a:effectLst/>
        </p:spPr>
        <p:txBody>
          <a:bodyPr/>
          <a:lstStyle>
            <a:lvl1pPr marL="0" indent="0">
              <a:buFontTx/>
              <a:buNone/>
              <a:defRPr sz="1100" b="0" i="0" baseline="0">
                <a:latin typeface="Arial" panose="020B0604020202020204" pitchFamily="34" charset="0"/>
              </a:defRPr>
            </a:lvl1pPr>
          </a:lstStyle>
          <a:p>
            <a:r>
              <a:rPr lang="en-US" dirty="0"/>
              <a:t>160x147 logo</a:t>
            </a:r>
          </a:p>
        </p:txBody>
      </p:sp>
      <p:sp>
        <p:nvSpPr>
          <p:cNvPr id="7" name="Picture Placeholder 5">
            <a:extLst>
              <a:ext uri="{FF2B5EF4-FFF2-40B4-BE49-F238E27FC236}">
                <a16:creationId xmlns:a16="http://schemas.microsoft.com/office/drawing/2014/main" id="{93ABDDAC-BA7B-4A4A-9D64-71FA88868E4B}"/>
              </a:ext>
            </a:extLst>
          </p:cNvPr>
          <p:cNvSpPr>
            <a:spLocks noGrp="1"/>
          </p:cNvSpPr>
          <p:nvPr>
            <p:ph type="pic" sz="quarter" idx="11" hasCustomPrompt="1"/>
          </p:nvPr>
        </p:nvSpPr>
        <p:spPr>
          <a:xfrm>
            <a:off x="9144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8" name="Picture Placeholder 5">
            <a:extLst>
              <a:ext uri="{FF2B5EF4-FFF2-40B4-BE49-F238E27FC236}">
                <a16:creationId xmlns:a16="http://schemas.microsoft.com/office/drawing/2014/main" id="{BE481E25-6792-6B48-8A87-D3E9D1B2232D}"/>
              </a:ext>
            </a:extLst>
          </p:cNvPr>
          <p:cNvSpPr>
            <a:spLocks noGrp="1"/>
          </p:cNvSpPr>
          <p:nvPr>
            <p:ph type="pic" sz="quarter" idx="13" hasCustomPrompt="1"/>
          </p:nvPr>
        </p:nvSpPr>
        <p:spPr>
          <a:xfrm>
            <a:off x="914400" y="4419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9" name="Picture Placeholder 5">
            <a:extLst>
              <a:ext uri="{FF2B5EF4-FFF2-40B4-BE49-F238E27FC236}">
                <a16:creationId xmlns:a16="http://schemas.microsoft.com/office/drawing/2014/main" id="{D548604C-E487-1D4F-91AF-D210004A5189}"/>
              </a:ext>
            </a:extLst>
          </p:cNvPr>
          <p:cNvSpPr>
            <a:spLocks noGrp="1"/>
          </p:cNvSpPr>
          <p:nvPr>
            <p:ph type="pic" sz="quarter" idx="14" hasCustomPrompt="1"/>
          </p:nvPr>
        </p:nvSpPr>
        <p:spPr>
          <a:xfrm>
            <a:off x="3759200" y="1371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0" name="Picture Placeholder 5">
            <a:extLst>
              <a:ext uri="{FF2B5EF4-FFF2-40B4-BE49-F238E27FC236}">
                <a16:creationId xmlns:a16="http://schemas.microsoft.com/office/drawing/2014/main" id="{7624EDF6-2365-2545-8099-338237F309C3}"/>
              </a:ext>
            </a:extLst>
          </p:cNvPr>
          <p:cNvSpPr>
            <a:spLocks noGrp="1"/>
          </p:cNvSpPr>
          <p:nvPr>
            <p:ph type="pic" sz="quarter" idx="15" hasCustomPrompt="1"/>
          </p:nvPr>
        </p:nvSpPr>
        <p:spPr>
          <a:xfrm>
            <a:off x="37592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1" name="Picture Placeholder 5">
            <a:extLst>
              <a:ext uri="{FF2B5EF4-FFF2-40B4-BE49-F238E27FC236}">
                <a16:creationId xmlns:a16="http://schemas.microsoft.com/office/drawing/2014/main" id="{0D36446A-2E05-9F4F-83D7-905FD354E021}"/>
              </a:ext>
            </a:extLst>
          </p:cNvPr>
          <p:cNvSpPr>
            <a:spLocks noGrp="1"/>
          </p:cNvSpPr>
          <p:nvPr>
            <p:ph type="pic" sz="quarter" idx="16" hasCustomPrompt="1"/>
          </p:nvPr>
        </p:nvSpPr>
        <p:spPr>
          <a:xfrm>
            <a:off x="3759200" y="4419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2" name="Picture Placeholder 5">
            <a:extLst>
              <a:ext uri="{FF2B5EF4-FFF2-40B4-BE49-F238E27FC236}">
                <a16:creationId xmlns:a16="http://schemas.microsoft.com/office/drawing/2014/main" id="{BBC79A31-D13D-4C49-88CC-6B949DE06C2C}"/>
              </a:ext>
            </a:extLst>
          </p:cNvPr>
          <p:cNvSpPr>
            <a:spLocks noGrp="1"/>
          </p:cNvSpPr>
          <p:nvPr>
            <p:ph type="pic" sz="quarter" idx="17" hasCustomPrompt="1"/>
          </p:nvPr>
        </p:nvSpPr>
        <p:spPr>
          <a:xfrm>
            <a:off x="6604000" y="1371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3" name="Picture Placeholder 5">
            <a:extLst>
              <a:ext uri="{FF2B5EF4-FFF2-40B4-BE49-F238E27FC236}">
                <a16:creationId xmlns:a16="http://schemas.microsoft.com/office/drawing/2014/main" id="{CFF59C9F-D752-594A-A821-7BDA91DA3749}"/>
              </a:ext>
            </a:extLst>
          </p:cNvPr>
          <p:cNvSpPr>
            <a:spLocks noGrp="1"/>
          </p:cNvSpPr>
          <p:nvPr>
            <p:ph type="pic" sz="quarter" idx="18" hasCustomPrompt="1"/>
          </p:nvPr>
        </p:nvSpPr>
        <p:spPr>
          <a:xfrm>
            <a:off x="66040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4" name="Picture Placeholder 5">
            <a:extLst>
              <a:ext uri="{FF2B5EF4-FFF2-40B4-BE49-F238E27FC236}">
                <a16:creationId xmlns:a16="http://schemas.microsoft.com/office/drawing/2014/main" id="{254F3492-5AA9-9249-B742-69BFC01BE9E2}"/>
              </a:ext>
            </a:extLst>
          </p:cNvPr>
          <p:cNvSpPr>
            <a:spLocks noGrp="1"/>
          </p:cNvSpPr>
          <p:nvPr>
            <p:ph type="pic" sz="quarter" idx="19" hasCustomPrompt="1"/>
          </p:nvPr>
        </p:nvSpPr>
        <p:spPr>
          <a:xfrm>
            <a:off x="6604000" y="4419600"/>
            <a:ext cx="1930400" cy="1295400"/>
          </a:xfrm>
          <a:prstGeom prst="rect">
            <a:avLst/>
          </a:prstGeom>
          <a:effectLst/>
        </p:spPr>
        <p:txBody>
          <a:bodyPr/>
          <a:lstStyle>
            <a:lvl1pPr marL="0" indent="0">
              <a:buFontTx/>
              <a:buNone/>
              <a:defRPr sz="1100" b="0" i="0">
                <a:latin typeface="Arial" panose="020B0604020202020204" pitchFamily="34" charset="0"/>
              </a:defRPr>
            </a:lvl1pPr>
          </a:lstStyle>
          <a:p>
            <a:r>
              <a:rPr lang="en-US" dirty="0"/>
              <a:t>160x147 logo</a:t>
            </a:r>
          </a:p>
        </p:txBody>
      </p:sp>
      <p:sp>
        <p:nvSpPr>
          <p:cNvPr id="15" name="Picture Placeholder 5">
            <a:extLst>
              <a:ext uri="{FF2B5EF4-FFF2-40B4-BE49-F238E27FC236}">
                <a16:creationId xmlns:a16="http://schemas.microsoft.com/office/drawing/2014/main" id="{C51E22CD-7582-9D41-A0FC-914A34BF189E}"/>
              </a:ext>
            </a:extLst>
          </p:cNvPr>
          <p:cNvSpPr>
            <a:spLocks noGrp="1"/>
          </p:cNvSpPr>
          <p:nvPr>
            <p:ph type="pic" sz="quarter" idx="20" hasCustomPrompt="1"/>
          </p:nvPr>
        </p:nvSpPr>
        <p:spPr>
          <a:xfrm>
            <a:off x="9245600" y="1371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6" name="Picture Placeholder 5">
            <a:extLst>
              <a:ext uri="{FF2B5EF4-FFF2-40B4-BE49-F238E27FC236}">
                <a16:creationId xmlns:a16="http://schemas.microsoft.com/office/drawing/2014/main" id="{3D0B9166-BA76-6544-89C3-4C8B4A739F73}"/>
              </a:ext>
            </a:extLst>
          </p:cNvPr>
          <p:cNvSpPr>
            <a:spLocks noGrp="1"/>
          </p:cNvSpPr>
          <p:nvPr>
            <p:ph type="pic" sz="quarter" idx="21" hasCustomPrompt="1"/>
          </p:nvPr>
        </p:nvSpPr>
        <p:spPr>
          <a:xfrm>
            <a:off x="9245600" y="2895600"/>
            <a:ext cx="1930400" cy="1295400"/>
          </a:xfrm>
          <a:prstGeom prst="rect">
            <a:avLst/>
          </a:prstGeom>
          <a:effectLst/>
        </p:spPr>
        <p:txBody>
          <a:bodyPr/>
          <a:lstStyle>
            <a:lvl1pPr marL="0" marR="0" indent="0" algn="l" defTabSz="914400" rtl="0" eaLnBrk="1" fontAlgn="base" latinLnBrk="0" hangingPunct="1">
              <a:lnSpc>
                <a:spcPct val="100000"/>
              </a:lnSpc>
              <a:spcBef>
                <a:spcPts val="1200"/>
              </a:spcBef>
              <a:spcAft>
                <a:spcPct val="0"/>
              </a:spcAft>
              <a:buClr>
                <a:schemeClr val="tx1"/>
              </a:buClr>
              <a:buSzTx/>
              <a:buFontTx/>
              <a:buNone/>
              <a:tabLst/>
              <a:defRPr sz="1100" b="0" i="0">
                <a:latin typeface="Arial" panose="020B0604020202020204" pitchFamily="34" charset="0"/>
              </a:defRPr>
            </a:lvl1pPr>
          </a:lstStyle>
          <a:p>
            <a:r>
              <a:rPr lang="en-US" dirty="0"/>
              <a:t>160x147 logo</a:t>
            </a:r>
          </a:p>
          <a:p>
            <a:endParaRPr lang="en-US" dirty="0"/>
          </a:p>
        </p:txBody>
      </p:sp>
      <p:sp>
        <p:nvSpPr>
          <p:cNvPr id="17" name="Picture Placeholder 5">
            <a:extLst>
              <a:ext uri="{FF2B5EF4-FFF2-40B4-BE49-F238E27FC236}">
                <a16:creationId xmlns:a16="http://schemas.microsoft.com/office/drawing/2014/main" id="{537026EB-3BFB-0947-A881-5729F13CFA4E}"/>
              </a:ext>
            </a:extLst>
          </p:cNvPr>
          <p:cNvSpPr>
            <a:spLocks noGrp="1"/>
          </p:cNvSpPr>
          <p:nvPr>
            <p:ph type="pic" sz="quarter" idx="22" hasCustomPrompt="1"/>
          </p:nvPr>
        </p:nvSpPr>
        <p:spPr>
          <a:xfrm>
            <a:off x="9245600" y="4419600"/>
            <a:ext cx="1930400" cy="1295400"/>
          </a:xfrm>
          <a:prstGeom prst="rect">
            <a:avLst/>
          </a:prstGeom>
          <a:effectLst/>
        </p:spPr>
        <p:txBody>
          <a:bodyPr/>
          <a:lstStyle>
            <a:lvl1pPr marL="0" indent="0">
              <a:buFontTx/>
              <a:buNone/>
              <a:defRPr sz="1100" b="0" i="0">
                <a:latin typeface="Arial" panose="020B0604020202020204" pitchFamily="34" charset="0"/>
              </a:defRPr>
            </a:lvl1pPr>
          </a:lstStyle>
          <a:p>
            <a:r>
              <a:rPr lang="en-US" dirty="0"/>
              <a:t>160x147 logo</a:t>
            </a:r>
          </a:p>
        </p:txBody>
      </p:sp>
      <p:sp>
        <p:nvSpPr>
          <p:cNvPr id="19" name="Slide Number Placeholder 18">
            <a:extLst>
              <a:ext uri="{FF2B5EF4-FFF2-40B4-BE49-F238E27FC236}">
                <a16:creationId xmlns:a16="http://schemas.microsoft.com/office/drawing/2014/main" id="{1D9580FA-CA76-994A-9775-1D87D5927DBD}"/>
              </a:ext>
            </a:extLst>
          </p:cNvPr>
          <p:cNvSpPr>
            <a:spLocks noGrp="1"/>
          </p:cNvSpPr>
          <p:nvPr>
            <p:ph type="sldNum" sz="quarter" idx="24"/>
          </p:nvPr>
        </p:nvSpPr>
        <p:spPr/>
        <p:txBody>
          <a:bodyPr/>
          <a:lstStyle/>
          <a:p>
            <a:fld id="{9208A793-2245-4818-AD5E-BDD5E94E7712}" type="slidenum">
              <a:rPr lang="zh-TW" altLang="en-US" smtClean="0"/>
              <a:t>‹#›</a:t>
            </a:fld>
            <a:endParaRPr lang="zh-TW" altLang="en-US"/>
          </a:p>
        </p:txBody>
      </p:sp>
      <p:sp>
        <p:nvSpPr>
          <p:cNvPr id="20" name="Footer Placeholder 19">
            <a:extLst>
              <a:ext uri="{FF2B5EF4-FFF2-40B4-BE49-F238E27FC236}">
                <a16:creationId xmlns:a16="http://schemas.microsoft.com/office/drawing/2014/main" id="{A4CD1467-D5F8-974A-B81D-099495E5ECAD}"/>
              </a:ext>
            </a:extLst>
          </p:cNvPr>
          <p:cNvSpPr>
            <a:spLocks noGrp="1"/>
          </p:cNvSpPr>
          <p:nvPr>
            <p:ph type="ftr" sz="quarter" idx="25"/>
          </p:nvPr>
        </p:nvSpPr>
        <p:spPr/>
        <p:txBody>
          <a:bodyPr/>
          <a:lstStyle>
            <a:lvl1pPr>
              <a:defRPr>
                <a:latin typeface="Arial" panose="020B0604020202020204" pitchFamily="34" charset="0"/>
              </a:defRPr>
            </a:lvl1pPr>
          </a:lstStyle>
          <a:p>
            <a:endParaRPr lang="zh-TW" altLang="en-US"/>
          </a:p>
        </p:txBody>
      </p:sp>
      <p:sp>
        <p:nvSpPr>
          <p:cNvPr id="21" name="Title 20">
            <a:extLst>
              <a:ext uri="{FF2B5EF4-FFF2-40B4-BE49-F238E27FC236}">
                <a16:creationId xmlns:a16="http://schemas.microsoft.com/office/drawing/2014/main" id="{C81C7F89-740B-3143-8447-70CC02F636A7}"/>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6941726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losing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F46A438-A6DD-9A4D-9633-A82F4BA46D0B}"/>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635795" y="479973"/>
            <a:ext cx="7556205" cy="6378027"/>
          </a:xfrm>
          <a:prstGeom prst="rect">
            <a:avLst/>
          </a:prstGeom>
        </p:spPr>
      </p:pic>
      <p:pic>
        <p:nvPicPr>
          <p:cNvPr id="9" name="Picture 8">
            <a:extLst>
              <a:ext uri="{FF2B5EF4-FFF2-40B4-BE49-F238E27FC236}">
                <a16:creationId xmlns:a16="http://schemas.microsoft.com/office/drawing/2014/main" id="{B45EF558-9B78-CA48-A7D1-7E767A41BD75}"/>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627321" y="2844383"/>
            <a:ext cx="3487479" cy="1169233"/>
          </a:xfrm>
          <a:prstGeom prst="rect">
            <a:avLst/>
          </a:prstGeom>
        </p:spPr>
      </p:pic>
    </p:spTree>
    <p:extLst>
      <p:ext uri="{BB962C8B-B14F-4D97-AF65-F5344CB8AC3E}">
        <p14:creationId xmlns:p14="http://schemas.microsoft.com/office/powerpoint/2010/main" val="10249927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805C748-07C9-497F-B422-D0EBB29B0F3C}"/>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59059865-ED53-44F2-8B4C-53B04D5EFB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0459D8D-01DC-439F-9144-D42CCE0DB7FF}"/>
              </a:ext>
            </a:extLst>
          </p:cNvPr>
          <p:cNvSpPr>
            <a:spLocks noGrp="1"/>
          </p:cNvSpPr>
          <p:nvPr>
            <p:ph type="dt" sz="half" idx="10"/>
          </p:nvPr>
        </p:nvSpPr>
        <p:spPr/>
        <p:txBody>
          <a:bodyPr/>
          <a:lstStyle/>
          <a:p>
            <a:fld id="{FA1E3ED8-1BB4-4BD2-AB23-359644E070C2}" type="datetimeFigureOut">
              <a:rPr lang="zh-TW" altLang="en-US" smtClean="0"/>
              <a:t>2020/6/19</a:t>
            </a:fld>
            <a:endParaRPr lang="zh-TW" altLang="en-US"/>
          </a:p>
        </p:txBody>
      </p:sp>
      <p:sp>
        <p:nvSpPr>
          <p:cNvPr id="5" name="頁尾版面配置區 4">
            <a:extLst>
              <a:ext uri="{FF2B5EF4-FFF2-40B4-BE49-F238E27FC236}">
                <a16:creationId xmlns:a16="http://schemas.microsoft.com/office/drawing/2014/main" id="{D50DF88B-73C1-4DE4-A74A-0C78B2C927F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F6DF636-6542-499C-B339-9773AA458311}"/>
              </a:ext>
            </a:extLst>
          </p:cNvPr>
          <p:cNvSpPr>
            <a:spLocks noGrp="1"/>
          </p:cNvSpPr>
          <p:nvPr>
            <p:ph type="sldNum" sz="quarter" idx="12"/>
          </p:nvPr>
        </p:nvSpPr>
        <p:spPr/>
        <p:txBody>
          <a:bodyPr/>
          <a:lstStyle/>
          <a:p>
            <a:fld id="{9208A793-2245-4818-AD5E-BDD5E94E7712}" type="slidenum">
              <a:rPr lang="zh-TW" altLang="en-US" smtClean="0"/>
              <a:t>‹#›</a:t>
            </a:fld>
            <a:endParaRPr lang="zh-TW" altLang="en-US"/>
          </a:p>
        </p:txBody>
      </p:sp>
    </p:spTree>
    <p:extLst>
      <p:ext uri="{BB962C8B-B14F-4D97-AF65-F5344CB8AC3E}">
        <p14:creationId xmlns:p14="http://schemas.microsoft.com/office/powerpoint/2010/main" val="33767377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Presenter Divider">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FB69D8B-3849-A240-8C91-34D6FFA0BAB9}"/>
              </a:ext>
            </a:extLst>
          </p:cNvPr>
          <p:cNvPicPr>
            <a:picLocks noChangeAspect="1"/>
          </p:cNvPicPr>
          <p:nvPr/>
        </p:nvPicPr>
        <p:blipFill rotWithShape="1">
          <a:blip r:embed="rId2" cstate="email">
            <a:alphaModFix amt="10000"/>
            <a:extLst>
              <a:ext uri="{28A0092B-C50C-407E-A947-70E740481C1C}">
                <a14:useLocalDpi xmlns:a14="http://schemas.microsoft.com/office/drawing/2010/main"/>
              </a:ext>
            </a:extLst>
          </a:blip>
          <a:srcRect/>
          <a:stretch/>
        </p:blipFill>
        <p:spPr>
          <a:xfrm>
            <a:off x="3718560" y="-12916"/>
            <a:ext cx="8473440" cy="6870916"/>
          </a:xfrm>
          <a:prstGeom prst="rect">
            <a:avLst/>
          </a:prstGeom>
        </p:spPr>
      </p:pic>
      <p:sp>
        <p:nvSpPr>
          <p:cNvPr id="7" name="Rectangle 17">
            <a:extLst>
              <a:ext uri="{FF2B5EF4-FFF2-40B4-BE49-F238E27FC236}">
                <a16:creationId xmlns:a16="http://schemas.microsoft.com/office/drawing/2014/main" id="{E49F7C9D-6B55-D14B-93E2-401D1F629EF9}"/>
              </a:ext>
            </a:extLst>
          </p:cNvPr>
          <p:cNvSpPr/>
          <p:nvPr/>
        </p:nvSpPr>
        <p:spPr>
          <a:xfrm>
            <a:off x="0" y="-12916"/>
            <a:ext cx="5938285" cy="6870916"/>
          </a:xfrm>
          <a:custGeom>
            <a:avLst/>
            <a:gdLst>
              <a:gd name="connsiteX0" fmla="*/ 0 w 6883121"/>
              <a:gd name="connsiteY0" fmla="*/ 0 h 6883121"/>
              <a:gd name="connsiteX1" fmla="*/ 6883121 w 6883121"/>
              <a:gd name="connsiteY1" fmla="*/ 0 h 6883121"/>
              <a:gd name="connsiteX2" fmla="*/ 6883121 w 6883121"/>
              <a:gd name="connsiteY2" fmla="*/ 6883121 h 6883121"/>
              <a:gd name="connsiteX3" fmla="*/ 0 w 6883121"/>
              <a:gd name="connsiteY3" fmla="*/ 6883121 h 6883121"/>
              <a:gd name="connsiteX4" fmla="*/ 0 w 6883121"/>
              <a:gd name="connsiteY4" fmla="*/ 0 h 6883121"/>
              <a:gd name="connsiteX0" fmla="*/ 0 w 6883121"/>
              <a:gd name="connsiteY0" fmla="*/ 0 h 6883121"/>
              <a:gd name="connsiteX1" fmla="*/ 6883121 w 6883121"/>
              <a:gd name="connsiteY1" fmla="*/ 0 h 6883121"/>
              <a:gd name="connsiteX2" fmla="*/ 3466681 w 6883121"/>
              <a:gd name="connsiteY2" fmla="*/ 6883121 h 6883121"/>
              <a:gd name="connsiteX3" fmla="*/ 0 w 6883121"/>
              <a:gd name="connsiteY3" fmla="*/ 6883121 h 6883121"/>
              <a:gd name="connsiteX4" fmla="*/ 0 w 6883121"/>
              <a:gd name="connsiteY4" fmla="*/ 0 h 6883121"/>
              <a:gd name="connsiteX0" fmla="*/ 0 w 6883121"/>
              <a:gd name="connsiteY0" fmla="*/ 0 h 6903217"/>
              <a:gd name="connsiteX1" fmla="*/ 6883121 w 6883121"/>
              <a:gd name="connsiteY1" fmla="*/ 0 h 6903217"/>
              <a:gd name="connsiteX2" fmla="*/ 3908809 w 6883121"/>
              <a:gd name="connsiteY2" fmla="*/ 6903217 h 6903217"/>
              <a:gd name="connsiteX3" fmla="*/ 0 w 6883121"/>
              <a:gd name="connsiteY3" fmla="*/ 6883121 h 6903217"/>
              <a:gd name="connsiteX4" fmla="*/ 0 w 6883121"/>
              <a:gd name="connsiteY4" fmla="*/ 0 h 6903217"/>
              <a:gd name="connsiteX0" fmla="*/ 0 w 6883121"/>
              <a:gd name="connsiteY0" fmla="*/ 0 h 6883121"/>
              <a:gd name="connsiteX1" fmla="*/ 6883121 w 6883121"/>
              <a:gd name="connsiteY1" fmla="*/ 0 h 6883121"/>
              <a:gd name="connsiteX2" fmla="*/ 3949957 w 6883121"/>
              <a:gd name="connsiteY2" fmla="*/ 6866641 h 6883121"/>
              <a:gd name="connsiteX3" fmla="*/ 0 w 6883121"/>
              <a:gd name="connsiteY3" fmla="*/ 6883121 h 6883121"/>
              <a:gd name="connsiteX4" fmla="*/ 0 w 6883121"/>
              <a:gd name="connsiteY4" fmla="*/ 0 h 6883121"/>
              <a:gd name="connsiteX0" fmla="*/ 0 w 6883121"/>
              <a:gd name="connsiteY0" fmla="*/ 0 h 6883121"/>
              <a:gd name="connsiteX1" fmla="*/ 6883121 w 6883121"/>
              <a:gd name="connsiteY1" fmla="*/ 0 h 6883121"/>
              <a:gd name="connsiteX2" fmla="*/ 3949957 w 6883121"/>
              <a:gd name="connsiteY2" fmla="*/ 6880357 h 6883121"/>
              <a:gd name="connsiteX3" fmla="*/ 0 w 6883121"/>
              <a:gd name="connsiteY3" fmla="*/ 6883121 h 6883121"/>
              <a:gd name="connsiteX4" fmla="*/ 0 w 6883121"/>
              <a:gd name="connsiteY4" fmla="*/ 0 h 6883121"/>
              <a:gd name="connsiteX0" fmla="*/ 0 w 6887693"/>
              <a:gd name="connsiteY0" fmla="*/ 0 h 6883121"/>
              <a:gd name="connsiteX1" fmla="*/ 6887693 w 6887693"/>
              <a:gd name="connsiteY1" fmla="*/ 4572 h 6883121"/>
              <a:gd name="connsiteX2" fmla="*/ 3949957 w 6887693"/>
              <a:gd name="connsiteY2" fmla="*/ 6880357 h 6883121"/>
              <a:gd name="connsiteX3" fmla="*/ 0 w 6887693"/>
              <a:gd name="connsiteY3" fmla="*/ 6883121 h 6883121"/>
              <a:gd name="connsiteX4" fmla="*/ 0 w 6887693"/>
              <a:gd name="connsiteY4" fmla="*/ 0 h 6883121"/>
              <a:gd name="connsiteX0" fmla="*/ 0 w 6887693"/>
              <a:gd name="connsiteY0" fmla="*/ 8128 h 6891249"/>
              <a:gd name="connsiteX1" fmla="*/ 6887693 w 6887693"/>
              <a:gd name="connsiteY1" fmla="*/ 0 h 6891249"/>
              <a:gd name="connsiteX2" fmla="*/ 3949957 w 6887693"/>
              <a:gd name="connsiteY2" fmla="*/ 6888485 h 6891249"/>
              <a:gd name="connsiteX3" fmla="*/ 0 w 6887693"/>
              <a:gd name="connsiteY3" fmla="*/ 6891249 h 6891249"/>
              <a:gd name="connsiteX4" fmla="*/ 0 w 6887693"/>
              <a:gd name="connsiteY4" fmla="*/ 8128 h 6891249"/>
              <a:gd name="connsiteX0" fmla="*/ 0 w 6862293"/>
              <a:gd name="connsiteY0" fmla="*/ 0 h 6883121"/>
              <a:gd name="connsiteX1" fmla="*/ 6862293 w 6862293"/>
              <a:gd name="connsiteY1" fmla="*/ 4572 h 6883121"/>
              <a:gd name="connsiteX2" fmla="*/ 3949957 w 6862293"/>
              <a:gd name="connsiteY2" fmla="*/ 6880357 h 6883121"/>
              <a:gd name="connsiteX3" fmla="*/ 0 w 6862293"/>
              <a:gd name="connsiteY3" fmla="*/ 6883121 h 6883121"/>
              <a:gd name="connsiteX4" fmla="*/ 0 w 6862293"/>
              <a:gd name="connsiteY4" fmla="*/ 0 h 6883121"/>
              <a:gd name="connsiteX0" fmla="*/ 0 w 6836893"/>
              <a:gd name="connsiteY0" fmla="*/ 8128 h 6891249"/>
              <a:gd name="connsiteX1" fmla="*/ 6836893 w 6836893"/>
              <a:gd name="connsiteY1" fmla="*/ 0 h 6891249"/>
              <a:gd name="connsiteX2" fmla="*/ 3949957 w 6836893"/>
              <a:gd name="connsiteY2" fmla="*/ 6888485 h 6891249"/>
              <a:gd name="connsiteX3" fmla="*/ 0 w 6836893"/>
              <a:gd name="connsiteY3" fmla="*/ 6891249 h 6891249"/>
              <a:gd name="connsiteX4" fmla="*/ 0 w 6836893"/>
              <a:gd name="connsiteY4" fmla="*/ 8128 h 6891249"/>
              <a:gd name="connsiteX0" fmla="*/ 0 w 6887693"/>
              <a:gd name="connsiteY0" fmla="*/ 20828 h 6903949"/>
              <a:gd name="connsiteX1" fmla="*/ 6887693 w 6887693"/>
              <a:gd name="connsiteY1" fmla="*/ 0 h 6903949"/>
              <a:gd name="connsiteX2" fmla="*/ 3949957 w 6887693"/>
              <a:gd name="connsiteY2" fmla="*/ 6901185 h 6903949"/>
              <a:gd name="connsiteX3" fmla="*/ 0 w 6887693"/>
              <a:gd name="connsiteY3" fmla="*/ 6903949 h 6903949"/>
              <a:gd name="connsiteX4" fmla="*/ 0 w 6887693"/>
              <a:gd name="connsiteY4" fmla="*/ 20828 h 6903949"/>
              <a:gd name="connsiteX0" fmla="*/ 0 w 6887693"/>
              <a:gd name="connsiteY0" fmla="*/ 0 h 6883121"/>
              <a:gd name="connsiteX1" fmla="*/ 6887693 w 6887693"/>
              <a:gd name="connsiteY1" fmla="*/ 4572 h 6883121"/>
              <a:gd name="connsiteX2" fmla="*/ 3949957 w 6887693"/>
              <a:gd name="connsiteY2" fmla="*/ 6880357 h 6883121"/>
              <a:gd name="connsiteX3" fmla="*/ 0 w 6887693"/>
              <a:gd name="connsiteY3" fmla="*/ 6883121 h 6883121"/>
              <a:gd name="connsiteX4" fmla="*/ 0 w 6887693"/>
              <a:gd name="connsiteY4" fmla="*/ 0 h 6883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7693" h="6883121">
                <a:moveTo>
                  <a:pt x="0" y="0"/>
                </a:moveTo>
                <a:lnTo>
                  <a:pt x="6887693" y="4572"/>
                </a:lnTo>
                <a:lnTo>
                  <a:pt x="3949957" y="6880357"/>
                </a:lnTo>
                <a:lnTo>
                  <a:pt x="0" y="6883121"/>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0516B606-8E91-5E48-9923-89B682098A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039591" y="5956663"/>
            <a:ext cx="1799954" cy="556687"/>
          </a:xfrm>
          <a:prstGeom prst="rect">
            <a:avLst/>
          </a:prstGeom>
        </p:spPr>
      </p:pic>
      <p:sp>
        <p:nvSpPr>
          <p:cNvPr id="10" name="Text Placeholder 9">
            <a:extLst>
              <a:ext uri="{FF2B5EF4-FFF2-40B4-BE49-F238E27FC236}">
                <a16:creationId xmlns:a16="http://schemas.microsoft.com/office/drawing/2014/main" id="{23B808CC-F74C-B743-BAB4-F4C99E195655}"/>
              </a:ext>
            </a:extLst>
          </p:cNvPr>
          <p:cNvSpPr>
            <a:spLocks noGrp="1"/>
          </p:cNvSpPr>
          <p:nvPr>
            <p:ph type="body" sz="quarter" idx="10"/>
          </p:nvPr>
        </p:nvSpPr>
        <p:spPr>
          <a:xfrm>
            <a:off x="6416675" y="2520950"/>
            <a:ext cx="5394325" cy="1449388"/>
          </a:xfrm>
          <a:prstGeom prst="rect">
            <a:avLst/>
          </a:prstGeom>
        </p:spPr>
        <p:txBody>
          <a:bodyPr>
            <a:normAutofit/>
          </a:bodyPr>
          <a:lstStyle>
            <a:lvl1pPr marL="0" indent="0">
              <a:buNone/>
              <a:defRPr sz="3600" b="1"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3" name="Text Placeholder 9">
            <a:extLst>
              <a:ext uri="{FF2B5EF4-FFF2-40B4-BE49-F238E27FC236}">
                <a16:creationId xmlns:a16="http://schemas.microsoft.com/office/drawing/2014/main" id="{9AFE08CF-AC0B-7143-9A94-E8A35CBC7D4B}"/>
              </a:ext>
            </a:extLst>
          </p:cNvPr>
          <p:cNvSpPr>
            <a:spLocks noGrp="1"/>
          </p:cNvSpPr>
          <p:nvPr>
            <p:ph type="body" sz="quarter" idx="12"/>
          </p:nvPr>
        </p:nvSpPr>
        <p:spPr>
          <a:xfrm>
            <a:off x="6416675" y="4689565"/>
            <a:ext cx="5394325" cy="848315"/>
          </a:xfrm>
          <a:prstGeom prst="rect">
            <a:avLst/>
          </a:prstGeom>
        </p:spPr>
        <p:txBody>
          <a:bodyPr anchor="t">
            <a:normAutofit/>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8" name="Parallelogram 17">
            <a:extLst>
              <a:ext uri="{FF2B5EF4-FFF2-40B4-BE49-F238E27FC236}">
                <a16:creationId xmlns:a16="http://schemas.microsoft.com/office/drawing/2014/main" id="{5EB9CD06-FDE2-E040-92A9-B680BDED7295}"/>
              </a:ext>
            </a:extLst>
          </p:cNvPr>
          <p:cNvSpPr>
            <a:spLocks noChangeAspect="1"/>
          </p:cNvSpPr>
          <p:nvPr/>
        </p:nvSpPr>
        <p:spPr>
          <a:xfrm>
            <a:off x="317996" y="-12916"/>
            <a:ext cx="5942070" cy="6870916"/>
          </a:xfrm>
          <a:prstGeom prst="parallelogram">
            <a:avLst>
              <a:gd name="adj" fmla="val 495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arallelogram 5">
            <a:extLst>
              <a:ext uri="{FF2B5EF4-FFF2-40B4-BE49-F238E27FC236}">
                <a16:creationId xmlns:a16="http://schemas.microsoft.com/office/drawing/2014/main" id="{E988F835-CE2B-8940-857B-F1AFC70D7F65}"/>
              </a:ext>
            </a:extLst>
          </p:cNvPr>
          <p:cNvSpPr>
            <a:spLocks noChangeAspect="1"/>
          </p:cNvSpPr>
          <p:nvPr/>
        </p:nvSpPr>
        <p:spPr>
          <a:xfrm>
            <a:off x="754766"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1115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ivider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265A684-5DC8-FE42-BB5D-5B218F3D7804}"/>
              </a:ext>
            </a:extLst>
          </p:cNvPr>
          <p:cNvSpPr/>
          <p:nvPr/>
        </p:nvSpPr>
        <p:spPr>
          <a:xfrm>
            <a:off x="1158949" y="-12916"/>
            <a:ext cx="11033051" cy="6870916"/>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7C32B66B-F07A-5447-82E5-385624EDF037}"/>
              </a:ext>
            </a:extLst>
          </p:cNvPr>
          <p:cNvPicPr>
            <a:picLocks noChangeAspect="1"/>
          </p:cNvPicPr>
          <p:nvPr/>
        </p:nvPicPr>
        <p:blipFill rotWithShape="1">
          <a:blip r:embed="rId2" cstate="email">
            <a:alphaModFix amt="40000"/>
            <a:extLst>
              <a:ext uri="{28A0092B-C50C-407E-A947-70E740481C1C}">
                <a14:useLocalDpi xmlns:a14="http://schemas.microsoft.com/office/drawing/2010/main"/>
              </a:ext>
            </a:extLst>
          </a:blip>
          <a:srcRect/>
          <a:stretch/>
        </p:blipFill>
        <p:spPr>
          <a:xfrm>
            <a:off x="1158948" y="-12916"/>
            <a:ext cx="11033051" cy="6870916"/>
          </a:xfrm>
          <a:prstGeom prst="rect">
            <a:avLst/>
          </a:prstGeom>
        </p:spPr>
      </p:pic>
      <p:pic>
        <p:nvPicPr>
          <p:cNvPr id="8" name="Picture 7">
            <a:extLst>
              <a:ext uri="{FF2B5EF4-FFF2-40B4-BE49-F238E27FC236}">
                <a16:creationId xmlns:a16="http://schemas.microsoft.com/office/drawing/2014/main" id="{0516B606-8E91-5E48-9923-89B682098AE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039591" y="5956663"/>
            <a:ext cx="1799954" cy="556687"/>
          </a:xfrm>
          <a:prstGeom prst="rect">
            <a:avLst/>
          </a:prstGeom>
        </p:spPr>
      </p:pic>
      <p:sp>
        <p:nvSpPr>
          <p:cNvPr id="10" name="Text Placeholder 9">
            <a:extLst>
              <a:ext uri="{FF2B5EF4-FFF2-40B4-BE49-F238E27FC236}">
                <a16:creationId xmlns:a16="http://schemas.microsoft.com/office/drawing/2014/main" id="{23B808CC-F74C-B743-BAB4-F4C99E195655}"/>
              </a:ext>
            </a:extLst>
          </p:cNvPr>
          <p:cNvSpPr>
            <a:spLocks noGrp="1"/>
          </p:cNvSpPr>
          <p:nvPr>
            <p:ph type="body" sz="quarter" idx="10"/>
          </p:nvPr>
        </p:nvSpPr>
        <p:spPr>
          <a:xfrm>
            <a:off x="6416675" y="2520950"/>
            <a:ext cx="5394325" cy="1449388"/>
          </a:xfrm>
          <a:prstGeom prst="rect">
            <a:avLst/>
          </a:prstGeom>
        </p:spPr>
        <p:txBody>
          <a:bodyPr>
            <a:normAutofit/>
          </a:bodyPr>
          <a:lstStyle>
            <a:lvl1pPr marL="0" indent="0">
              <a:buNone/>
              <a:defRPr sz="3600" b="1"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3" name="Text Placeholder 9">
            <a:extLst>
              <a:ext uri="{FF2B5EF4-FFF2-40B4-BE49-F238E27FC236}">
                <a16:creationId xmlns:a16="http://schemas.microsoft.com/office/drawing/2014/main" id="{9AFE08CF-AC0B-7143-9A94-E8A35CBC7D4B}"/>
              </a:ext>
            </a:extLst>
          </p:cNvPr>
          <p:cNvSpPr>
            <a:spLocks noGrp="1"/>
          </p:cNvSpPr>
          <p:nvPr>
            <p:ph type="body" sz="quarter" idx="12"/>
          </p:nvPr>
        </p:nvSpPr>
        <p:spPr>
          <a:xfrm>
            <a:off x="6416675" y="4689565"/>
            <a:ext cx="5394325" cy="848315"/>
          </a:xfrm>
          <a:prstGeom prst="rect">
            <a:avLst/>
          </a:prstGeom>
        </p:spPr>
        <p:txBody>
          <a:bodyPr anchor="t">
            <a:normAutofit/>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18" name="Parallelogram 17">
            <a:extLst>
              <a:ext uri="{FF2B5EF4-FFF2-40B4-BE49-F238E27FC236}">
                <a16:creationId xmlns:a16="http://schemas.microsoft.com/office/drawing/2014/main" id="{5EB9CD06-FDE2-E040-92A9-B680BDED7295}"/>
              </a:ext>
            </a:extLst>
          </p:cNvPr>
          <p:cNvSpPr>
            <a:spLocks noChangeAspect="1"/>
          </p:cNvSpPr>
          <p:nvPr/>
        </p:nvSpPr>
        <p:spPr>
          <a:xfrm>
            <a:off x="-1227785" y="-12916"/>
            <a:ext cx="5942070" cy="6870916"/>
          </a:xfrm>
          <a:prstGeom prst="parallelogram">
            <a:avLst>
              <a:gd name="adj" fmla="val 495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arallelogram 5">
            <a:extLst>
              <a:ext uri="{FF2B5EF4-FFF2-40B4-BE49-F238E27FC236}">
                <a16:creationId xmlns:a16="http://schemas.microsoft.com/office/drawing/2014/main" id="{E988F835-CE2B-8940-857B-F1AFC70D7F65}"/>
              </a:ext>
            </a:extLst>
          </p:cNvPr>
          <p:cNvSpPr>
            <a:spLocks noChangeAspect="1"/>
          </p:cNvSpPr>
          <p:nvPr/>
        </p:nvSpPr>
        <p:spPr>
          <a:xfrm>
            <a:off x="-1812645"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366779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1_Presenter Divider">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65A4ABC-77BE-CE47-883D-BB492DCC3FA2}"/>
              </a:ext>
            </a:extLst>
          </p:cNvPr>
          <p:cNvPicPr>
            <a:picLocks noChangeAspect="1"/>
          </p:cNvPicPr>
          <p:nvPr/>
        </p:nvPicPr>
        <p:blipFill rotWithShape="1">
          <a:blip r:embed="rId2" cstate="email">
            <a:alphaModFix amt="10000"/>
            <a:extLst>
              <a:ext uri="{28A0092B-C50C-407E-A947-70E740481C1C}">
                <a14:useLocalDpi xmlns:a14="http://schemas.microsoft.com/office/drawing/2010/main"/>
              </a:ext>
            </a:extLst>
          </a:blip>
          <a:srcRect/>
          <a:stretch/>
        </p:blipFill>
        <p:spPr>
          <a:xfrm>
            <a:off x="0" y="-12915"/>
            <a:ext cx="6985946" cy="6870916"/>
          </a:xfrm>
          <a:prstGeom prst="rect">
            <a:avLst/>
          </a:prstGeom>
        </p:spPr>
      </p:pic>
      <p:pic>
        <p:nvPicPr>
          <p:cNvPr id="14" name="Picture 13">
            <a:extLst>
              <a:ext uri="{FF2B5EF4-FFF2-40B4-BE49-F238E27FC236}">
                <a16:creationId xmlns:a16="http://schemas.microsoft.com/office/drawing/2014/main" id="{A95DC0F0-9D39-8B42-97E1-6C28375C1938}"/>
              </a:ext>
            </a:extLst>
          </p:cNvPr>
          <p:cNvPicPr>
            <a:picLocks noChangeAspect="1"/>
          </p:cNvPicPr>
          <p:nvPr/>
        </p:nvPicPr>
        <p:blipFill rotWithShape="1">
          <a:blip r:embed="rId3">
            <a:extLst>
              <a:ext uri="{28A0092B-C50C-407E-A947-70E740481C1C}">
                <a14:useLocalDpi xmlns:a14="http://schemas.microsoft.com/office/drawing/2010/main" val="0"/>
              </a:ext>
            </a:extLst>
          </a:blip>
          <a:srcRect l="26236" r="31164"/>
          <a:stretch/>
        </p:blipFill>
        <p:spPr>
          <a:xfrm>
            <a:off x="6985946" y="-14513"/>
            <a:ext cx="5206054" cy="6874110"/>
          </a:xfrm>
          <a:prstGeom prst="rect">
            <a:avLst/>
          </a:prstGeom>
        </p:spPr>
      </p:pic>
      <p:pic>
        <p:nvPicPr>
          <p:cNvPr id="16" name="Picture 15">
            <a:extLst>
              <a:ext uri="{FF2B5EF4-FFF2-40B4-BE49-F238E27FC236}">
                <a16:creationId xmlns:a16="http://schemas.microsoft.com/office/drawing/2014/main" id="{1865C968-B347-444D-A160-C01AA98E8F3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591755" y="5956663"/>
            <a:ext cx="1799954" cy="556687"/>
          </a:xfrm>
          <a:prstGeom prst="rect">
            <a:avLst/>
          </a:prstGeom>
        </p:spPr>
      </p:pic>
      <p:sp>
        <p:nvSpPr>
          <p:cNvPr id="19" name="Text Placeholder 9">
            <a:extLst>
              <a:ext uri="{FF2B5EF4-FFF2-40B4-BE49-F238E27FC236}">
                <a16:creationId xmlns:a16="http://schemas.microsoft.com/office/drawing/2014/main" id="{FFE471EC-4756-5A46-8A91-EE7656DE169F}"/>
              </a:ext>
            </a:extLst>
          </p:cNvPr>
          <p:cNvSpPr>
            <a:spLocks noGrp="1"/>
          </p:cNvSpPr>
          <p:nvPr>
            <p:ph type="body" sz="quarter" idx="10"/>
          </p:nvPr>
        </p:nvSpPr>
        <p:spPr>
          <a:xfrm>
            <a:off x="594995" y="2520950"/>
            <a:ext cx="5394325" cy="1449388"/>
          </a:xfrm>
          <a:prstGeom prst="rect">
            <a:avLst/>
          </a:prstGeom>
        </p:spPr>
        <p:txBody>
          <a:bodyPr>
            <a:normAutofit/>
          </a:bodyPr>
          <a:lstStyle>
            <a:lvl1pPr marL="0" indent="0">
              <a:buNone/>
              <a:defRPr sz="3600" b="1"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20" name="Text Placeholder 9">
            <a:extLst>
              <a:ext uri="{FF2B5EF4-FFF2-40B4-BE49-F238E27FC236}">
                <a16:creationId xmlns:a16="http://schemas.microsoft.com/office/drawing/2014/main" id="{BB87891C-26C4-D547-ADE0-47DD9B781B07}"/>
              </a:ext>
            </a:extLst>
          </p:cNvPr>
          <p:cNvSpPr>
            <a:spLocks noGrp="1"/>
          </p:cNvSpPr>
          <p:nvPr>
            <p:ph type="body" sz="quarter" idx="12"/>
          </p:nvPr>
        </p:nvSpPr>
        <p:spPr>
          <a:xfrm>
            <a:off x="594995" y="4689565"/>
            <a:ext cx="5394325" cy="848315"/>
          </a:xfrm>
          <a:prstGeom prst="rect">
            <a:avLst/>
          </a:prstGeom>
        </p:spPr>
        <p:txBody>
          <a:bodyPr anchor="t">
            <a:normAutofit/>
          </a:bodyPr>
          <a:lstStyle>
            <a:lvl1pPr marL="0" indent="0">
              <a:buNone/>
              <a:defRPr sz="2000" b="0" i="0">
                <a:solidFill>
                  <a:schemeClr val="tx1"/>
                </a:solidFill>
                <a:latin typeface="Arial" panose="020B0604020202020204" pitchFamily="34" charset="0"/>
                <a:cs typeface="Arial" panose="020B0604020202020204" pitchFamily="34" charset="0"/>
              </a:defRPr>
            </a:lvl1pPr>
            <a:lvl2pPr marL="230188" indent="0">
              <a:buNone/>
              <a:defRPr>
                <a:solidFill>
                  <a:schemeClr val="bg1"/>
                </a:solidFill>
              </a:defRPr>
            </a:lvl2pPr>
            <a:lvl3pPr marL="457200" indent="0">
              <a:buNone/>
              <a:defRPr>
                <a:solidFill>
                  <a:schemeClr val="bg1"/>
                </a:solidFill>
              </a:defRPr>
            </a:lvl3pPr>
            <a:lvl4pPr marL="746125" indent="0">
              <a:buNone/>
              <a:defRPr>
                <a:solidFill>
                  <a:schemeClr val="bg1"/>
                </a:solidFill>
              </a:defRPr>
            </a:lvl4pPr>
            <a:lvl5pPr marL="969962" indent="0">
              <a:buNone/>
              <a:defRPr>
                <a:solidFill>
                  <a:schemeClr val="bg1"/>
                </a:solidFill>
              </a:defRPr>
            </a:lvl5pPr>
          </a:lstStyle>
          <a:p>
            <a:pPr lvl="0"/>
            <a:r>
              <a:rPr lang="zh-TW" altLang="en-US"/>
              <a:t>按一下以編輯母片文字樣式</a:t>
            </a:r>
          </a:p>
        </p:txBody>
      </p:sp>
      <p:sp>
        <p:nvSpPr>
          <p:cNvPr id="21" name="Parallelogram 20">
            <a:extLst>
              <a:ext uri="{FF2B5EF4-FFF2-40B4-BE49-F238E27FC236}">
                <a16:creationId xmlns:a16="http://schemas.microsoft.com/office/drawing/2014/main" id="{36C1837E-FF11-E643-9965-E922BDC980BB}"/>
              </a:ext>
            </a:extLst>
          </p:cNvPr>
          <p:cNvSpPr>
            <a:spLocks noChangeAspect="1"/>
          </p:cNvSpPr>
          <p:nvPr/>
        </p:nvSpPr>
        <p:spPr>
          <a:xfrm>
            <a:off x="4506297" y="-12916"/>
            <a:ext cx="5942070" cy="6870916"/>
          </a:xfrm>
          <a:prstGeom prst="parallelogram">
            <a:avLst>
              <a:gd name="adj" fmla="val 49515"/>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Parallelogram 21">
            <a:extLst>
              <a:ext uri="{FF2B5EF4-FFF2-40B4-BE49-F238E27FC236}">
                <a16:creationId xmlns:a16="http://schemas.microsoft.com/office/drawing/2014/main" id="{3589C0E9-E9AE-AC41-B6D0-B8D36416818B}"/>
              </a:ext>
            </a:extLst>
          </p:cNvPr>
          <p:cNvSpPr>
            <a:spLocks noChangeAspect="1"/>
          </p:cNvSpPr>
          <p:nvPr/>
        </p:nvSpPr>
        <p:spPr>
          <a:xfrm>
            <a:off x="3948075"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arallelogram 8">
            <a:extLst>
              <a:ext uri="{FF2B5EF4-FFF2-40B4-BE49-F238E27FC236}">
                <a16:creationId xmlns:a16="http://schemas.microsoft.com/office/drawing/2014/main" id="{F91B1960-CB3F-4DE2-8E04-B6FA1CE6E35D}"/>
              </a:ext>
            </a:extLst>
          </p:cNvPr>
          <p:cNvSpPr>
            <a:spLocks noChangeAspect="1"/>
          </p:cNvSpPr>
          <p:nvPr/>
        </p:nvSpPr>
        <p:spPr>
          <a:xfrm>
            <a:off x="4014911" y="-12916"/>
            <a:ext cx="5942070" cy="6870916"/>
          </a:xfrm>
          <a:prstGeom prst="parallelogram">
            <a:avLst>
              <a:gd name="adj" fmla="val 4951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569191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_Only">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EB02DB04-0C1C-8C49-B65E-A9668E39A9C7}"/>
              </a:ext>
            </a:extLst>
          </p:cNvPr>
          <p:cNvSpPr>
            <a:spLocks noGrp="1"/>
          </p:cNvSpPr>
          <p:nvPr>
            <p:ph type="sldNum" sz="quarter" idx="11"/>
          </p:nvPr>
        </p:nvSpPr>
        <p:spPr/>
        <p:txBody>
          <a:bodyPr/>
          <a:lstStyle/>
          <a:p>
            <a:fld id="{9208A793-2245-4818-AD5E-BDD5E94E7712}" type="slidenum">
              <a:rPr lang="zh-TW" altLang="en-US" smtClean="0"/>
              <a:t>‹#›</a:t>
            </a:fld>
            <a:endParaRPr lang="zh-TW" altLang="en-US"/>
          </a:p>
        </p:txBody>
      </p:sp>
      <p:sp>
        <p:nvSpPr>
          <p:cNvPr id="8" name="Footer Placeholder 7">
            <a:extLst>
              <a:ext uri="{FF2B5EF4-FFF2-40B4-BE49-F238E27FC236}">
                <a16:creationId xmlns:a16="http://schemas.microsoft.com/office/drawing/2014/main" id="{3CC551B1-8C77-DE46-84F6-6C3CFD699397}"/>
              </a:ext>
            </a:extLst>
          </p:cNvPr>
          <p:cNvSpPr>
            <a:spLocks noGrp="1"/>
          </p:cNvSpPr>
          <p:nvPr>
            <p:ph type="ftr" sz="quarter" idx="12"/>
          </p:nvPr>
        </p:nvSpPr>
        <p:spPr/>
        <p:txBody>
          <a:bodyPr/>
          <a:lstStyle>
            <a:lvl1pPr>
              <a:defRPr>
                <a:latin typeface="Arial" panose="020B0604020202020204" pitchFamily="34" charset="0"/>
              </a:defRPr>
            </a:lvl1pPr>
          </a:lstStyle>
          <a:p>
            <a:endParaRPr lang="zh-TW" altLang="en-US"/>
          </a:p>
        </p:txBody>
      </p:sp>
      <p:sp>
        <p:nvSpPr>
          <p:cNvPr id="9" name="Title 8">
            <a:extLst>
              <a:ext uri="{FF2B5EF4-FFF2-40B4-BE49-F238E27FC236}">
                <a16:creationId xmlns:a16="http://schemas.microsoft.com/office/drawing/2014/main" id="{98341DC2-F80D-BD4F-90EE-4B809029C2D3}"/>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41548222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標題及內容">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A54EF0-3155-459E-9ED4-5EDECEC859FA}"/>
              </a:ext>
            </a:extLst>
          </p:cNvPr>
          <p:cNvSpPr>
            <a:spLocks noGrp="1"/>
          </p:cNvSpPr>
          <p:nvPr>
            <p:ph idx="1" hasCustomPrompt="1"/>
          </p:nvPr>
        </p:nvSpPr>
        <p:spPr>
          <a:xfrm>
            <a:off x="609600" y="1371600"/>
            <a:ext cx="11277600" cy="4762471"/>
          </a:xfrm>
          <a:prstGeom prst="rect">
            <a:avLst/>
          </a:prstGeo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baseline="0">
                <a:latin typeface="Arial" panose="020B0604020202020204" pitchFamily="34" charset="0"/>
                <a:cs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0" i="0" baseline="0">
                <a:latin typeface="Arial" panose="020B0604020202020204" pitchFamily="34" charset="0"/>
                <a:cs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baseline="0">
                <a:latin typeface="Arial" panose="020B0604020202020204" pitchFamily="34" charset="0"/>
                <a:cs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baseline="0">
                <a:latin typeface="Arial" panose="020B0604020202020204" pitchFamily="34" charset="0"/>
                <a:cs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baseline="0">
                <a:latin typeface="Arial" panose="020B0604020202020204" pitchFamily="34" charset="0"/>
                <a:cs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11" name="Slide Number Placeholder 10">
            <a:extLst>
              <a:ext uri="{FF2B5EF4-FFF2-40B4-BE49-F238E27FC236}">
                <a16:creationId xmlns:a16="http://schemas.microsoft.com/office/drawing/2014/main" id="{E2086AFA-5418-C147-ADBF-A484560811D6}"/>
              </a:ext>
            </a:extLst>
          </p:cNvPr>
          <p:cNvSpPr>
            <a:spLocks noGrp="1"/>
          </p:cNvSpPr>
          <p:nvPr>
            <p:ph type="sldNum" sz="quarter" idx="11"/>
          </p:nvPr>
        </p:nvSpPr>
        <p:spPr/>
        <p:txBody>
          <a:bodyPr/>
          <a:lstStyle/>
          <a:p>
            <a:fld id="{9208A793-2245-4818-AD5E-BDD5E94E7712}" type="slidenum">
              <a:rPr lang="zh-TW" altLang="en-US" smtClean="0"/>
              <a:t>‹#›</a:t>
            </a:fld>
            <a:endParaRPr lang="zh-TW" altLang="en-US"/>
          </a:p>
        </p:txBody>
      </p:sp>
      <p:sp>
        <p:nvSpPr>
          <p:cNvPr id="12" name="Footer Placeholder 11">
            <a:extLst>
              <a:ext uri="{FF2B5EF4-FFF2-40B4-BE49-F238E27FC236}">
                <a16:creationId xmlns:a16="http://schemas.microsoft.com/office/drawing/2014/main" id="{37A4612B-B8BE-FE4B-85BD-604ED80CCE43}"/>
              </a:ext>
            </a:extLst>
          </p:cNvPr>
          <p:cNvSpPr>
            <a:spLocks noGrp="1"/>
          </p:cNvSpPr>
          <p:nvPr>
            <p:ph type="ftr" sz="quarter" idx="12"/>
          </p:nvPr>
        </p:nvSpPr>
        <p:spPr/>
        <p:txBody>
          <a:bodyPr/>
          <a:lstStyle>
            <a:lvl1pPr>
              <a:defRPr>
                <a:latin typeface="Arial" panose="020B0604020202020204" pitchFamily="34" charset="0"/>
              </a:defRPr>
            </a:lvl1pPr>
          </a:lstStyle>
          <a:p>
            <a:endParaRPr lang="zh-TW" altLang="en-US"/>
          </a:p>
        </p:txBody>
      </p:sp>
      <p:sp>
        <p:nvSpPr>
          <p:cNvPr id="13" name="Title 12">
            <a:extLst>
              <a:ext uri="{FF2B5EF4-FFF2-40B4-BE49-F238E27FC236}">
                <a16:creationId xmlns:a16="http://schemas.microsoft.com/office/drawing/2014/main" id="{442CB888-0168-B94E-B176-2E6B61FE9421}"/>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38094376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le and Side by Sid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A54EF0-3155-459E-9ED4-5EDECEC859FA}"/>
              </a:ext>
            </a:extLst>
          </p:cNvPr>
          <p:cNvSpPr>
            <a:spLocks noGrp="1"/>
          </p:cNvSpPr>
          <p:nvPr>
            <p:ph idx="1" hasCustomPrompt="1"/>
          </p:nvPr>
        </p:nvSpPr>
        <p:spPr>
          <a:xfrm>
            <a:off x="609600" y="1371600"/>
            <a:ext cx="5257800" cy="4762471"/>
          </a:xfrm>
          <a:prstGeom prst="rect">
            <a:avLst/>
          </a:prstGeo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noProof="0" dirty="0">
                <a:latin typeface="Arial" panose="020B0604020202020204" pitchFamily="34" charset="0"/>
                <a:cs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lang="en-US" noProof="0" dirty="0">
                <a:latin typeface="Arial" panose="020B0604020202020204" pitchFamily="34" charset="0"/>
                <a:cs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noProof="0" dirty="0">
                <a:latin typeface="Arial" panose="020B0604020202020204" pitchFamily="34" charset="0"/>
                <a:cs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lang="en-US" noProof="0" dirty="0">
                <a:latin typeface="Arial" panose="020B0604020202020204" pitchFamily="34" charset="0"/>
                <a:cs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lang="en-US" dirty="0">
                <a:latin typeface="Arial" panose="020B0604020202020204" pitchFamily="34" charset="0"/>
                <a:cs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11" name="Slide Number Placeholder 10">
            <a:extLst>
              <a:ext uri="{FF2B5EF4-FFF2-40B4-BE49-F238E27FC236}">
                <a16:creationId xmlns:a16="http://schemas.microsoft.com/office/drawing/2014/main" id="{E2086AFA-5418-C147-ADBF-A484560811D6}"/>
              </a:ext>
            </a:extLst>
          </p:cNvPr>
          <p:cNvSpPr>
            <a:spLocks noGrp="1"/>
          </p:cNvSpPr>
          <p:nvPr>
            <p:ph type="sldNum" sz="quarter" idx="11"/>
          </p:nvPr>
        </p:nvSpPr>
        <p:spPr/>
        <p:txBody>
          <a:bodyPr/>
          <a:lstStyle/>
          <a:p>
            <a:fld id="{9208A793-2245-4818-AD5E-BDD5E94E7712}" type="slidenum">
              <a:rPr lang="zh-TW" altLang="en-US" smtClean="0"/>
              <a:t>‹#›</a:t>
            </a:fld>
            <a:endParaRPr lang="zh-TW" altLang="en-US"/>
          </a:p>
        </p:txBody>
      </p:sp>
      <p:sp>
        <p:nvSpPr>
          <p:cNvPr id="12" name="Footer Placeholder 11">
            <a:extLst>
              <a:ext uri="{FF2B5EF4-FFF2-40B4-BE49-F238E27FC236}">
                <a16:creationId xmlns:a16="http://schemas.microsoft.com/office/drawing/2014/main" id="{37A4612B-B8BE-FE4B-85BD-604ED80CCE43}"/>
              </a:ext>
            </a:extLst>
          </p:cNvPr>
          <p:cNvSpPr>
            <a:spLocks noGrp="1"/>
          </p:cNvSpPr>
          <p:nvPr>
            <p:ph type="ftr" sz="quarter" idx="12"/>
          </p:nvPr>
        </p:nvSpPr>
        <p:spPr/>
        <p:txBody>
          <a:bodyPr/>
          <a:lstStyle>
            <a:lvl1pPr>
              <a:defRPr>
                <a:latin typeface="Arial" panose="020B0604020202020204" pitchFamily="34" charset="0"/>
              </a:defRPr>
            </a:lvl1pPr>
          </a:lstStyle>
          <a:p>
            <a:endParaRPr lang="zh-TW" altLang="en-US"/>
          </a:p>
        </p:txBody>
      </p:sp>
      <p:sp>
        <p:nvSpPr>
          <p:cNvPr id="13" name="Title 12">
            <a:extLst>
              <a:ext uri="{FF2B5EF4-FFF2-40B4-BE49-F238E27FC236}">
                <a16:creationId xmlns:a16="http://schemas.microsoft.com/office/drawing/2014/main" id="{442CB888-0168-B94E-B176-2E6B61FE9421}"/>
              </a:ext>
            </a:extLst>
          </p:cNvPr>
          <p:cNvSpPr>
            <a:spLocks noGrp="1"/>
          </p:cNvSpPr>
          <p:nvPr>
            <p:ph type="title"/>
          </p:nvPr>
        </p:nvSpPr>
        <p:spPr/>
        <p:txBody>
          <a:bodyPr/>
          <a:lstStyle/>
          <a:p>
            <a:r>
              <a:rPr lang="zh-TW" altLang="en-US"/>
              <a:t>按一下以編輯母片標題樣式</a:t>
            </a:r>
            <a:endParaRPr lang="en-US" dirty="0"/>
          </a:p>
        </p:txBody>
      </p:sp>
      <p:sp>
        <p:nvSpPr>
          <p:cNvPr id="6" name="Content Placeholder 2">
            <a:extLst>
              <a:ext uri="{FF2B5EF4-FFF2-40B4-BE49-F238E27FC236}">
                <a16:creationId xmlns:a16="http://schemas.microsoft.com/office/drawing/2014/main" id="{88F32C60-B018-3948-80B8-2826AA2552D4}"/>
              </a:ext>
            </a:extLst>
          </p:cNvPr>
          <p:cNvSpPr>
            <a:spLocks noGrp="1"/>
          </p:cNvSpPr>
          <p:nvPr>
            <p:ph idx="13" hasCustomPrompt="1"/>
          </p:nvPr>
        </p:nvSpPr>
        <p:spPr>
          <a:xfrm>
            <a:off x="6324602" y="1378527"/>
            <a:ext cx="5257800" cy="4762471"/>
          </a:xfrm>
          <a:prstGeom prst="rect">
            <a:avLst/>
          </a:prstGeom>
        </p:spPr>
        <p:txBody>
          <a:bodyPr>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en-US" noProof="0" dirty="0">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lang="en-US" noProof="0" dirty="0">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en-US" noProof="0" dirty="0">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lang="en-US" noProof="0" dirty="0">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lang="en-US" dirty="0">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Tree>
    <p:extLst>
      <p:ext uri="{BB962C8B-B14F-4D97-AF65-F5344CB8AC3E}">
        <p14:creationId xmlns:p14="http://schemas.microsoft.com/office/powerpoint/2010/main" val="4973663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ext and Pictur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CE20C0D-A7DE-48DF-B095-F557A066298E}"/>
              </a:ext>
            </a:extLst>
          </p:cNvPr>
          <p:cNvSpPr>
            <a:spLocks noGrp="1"/>
          </p:cNvSpPr>
          <p:nvPr>
            <p:ph type="pic" sz="quarter" idx="12"/>
          </p:nvPr>
        </p:nvSpPr>
        <p:spPr>
          <a:xfrm>
            <a:off x="5958261" y="1371600"/>
            <a:ext cx="6132138" cy="4835296"/>
          </a:xfrm>
          <a:prstGeom prst="rect">
            <a:avLst/>
          </a:prstGeom>
        </p:spPr>
        <p:txBody>
          <a:bodyPr>
            <a:normAutofit/>
          </a:bodyPr>
          <a:lstStyle>
            <a:lvl1pPr>
              <a:defRPr sz="2400" b="0" i="0">
                <a:latin typeface="Arial" panose="020B0604020202020204" pitchFamily="34" charset="0"/>
              </a:defRPr>
            </a:lvl1pPr>
          </a:lstStyle>
          <a:p>
            <a:r>
              <a:rPr lang="zh-TW" altLang="en-US"/>
              <a:t>按一下圖示以新增圖片</a:t>
            </a:r>
            <a:endParaRPr lang="en-US" dirty="0"/>
          </a:p>
        </p:txBody>
      </p:sp>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600"/>
            <a:ext cx="5161836" cy="4835296"/>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aseline="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aseline="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baseline="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baseline="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baseline="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10" name="Slide Number Placeholder 9">
            <a:extLst>
              <a:ext uri="{FF2B5EF4-FFF2-40B4-BE49-F238E27FC236}">
                <a16:creationId xmlns:a16="http://schemas.microsoft.com/office/drawing/2014/main" id="{44A5571E-6D46-AF49-B918-ACB2130FFF3D}"/>
              </a:ext>
            </a:extLst>
          </p:cNvPr>
          <p:cNvSpPr>
            <a:spLocks noGrp="1"/>
          </p:cNvSpPr>
          <p:nvPr>
            <p:ph type="sldNum" sz="quarter" idx="15"/>
          </p:nvPr>
        </p:nvSpPr>
        <p:spPr/>
        <p:txBody>
          <a:bodyPr/>
          <a:lstStyle/>
          <a:p>
            <a:fld id="{9208A793-2245-4818-AD5E-BDD5E94E7712}" type="slidenum">
              <a:rPr lang="zh-TW" altLang="en-US" smtClean="0"/>
              <a:t>‹#›</a:t>
            </a:fld>
            <a:endParaRPr lang="zh-TW" altLang="en-US"/>
          </a:p>
        </p:txBody>
      </p:sp>
      <p:sp>
        <p:nvSpPr>
          <p:cNvPr id="11" name="Footer Placeholder 10">
            <a:extLst>
              <a:ext uri="{FF2B5EF4-FFF2-40B4-BE49-F238E27FC236}">
                <a16:creationId xmlns:a16="http://schemas.microsoft.com/office/drawing/2014/main" id="{DA1FEDCA-9CCA-FF42-B441-D093CF338E0C}"/>
              </a:ext>
            </a:extLst>
          </p:cNvPr>
          <p:cNvSpPr>
            <a:spLocks noGrp="1"/>
          </p:cNvSpPr>
          <p:nvPr>
            <p:ph type="ftr" sz="quarter" idx="16"/>
          </p:nvPr>
        </p:nvSpPr>
        <p:spPr/>
        <p:txBody>
          <a:bodyPr/>
          <a:lstStyle>
            <a:lvl1pPr>
              <a:defRPr>
                <a:latin typeface="Arial" panose="020B0604020202020204" pitchFamily="34" charset="0"/>
              </a:defRPr>
            </a:lvl1pPr>
          </a:lstStyle>
          <a:p>
            <a:endParaRPr lang="zh-TW" altLang="en-US"/>
          </a:p>
        </p:txBody>
      </p:sp>
      <p:sp>
        <p:nvSpPr>
          <p:cNvPr id="12" name="Title 11">
            <a:extLst>
              <a:ext uri="{FF2B5EF4-FFF2-40B4-BE49-F238E27FC236}">
                <a16:creationId xmlns:a16="http://schemas.microsoft.com/office/drawing/2014/main" id="{26B59188-CA07-ED4C-990F-C94539E4F92B}"/>
              </a:ext>
            </a:extLst>
          </p:cNvPr>
          <p:cNvSpPr>
            <a:spLocks noGrp="1"/>
          </p:cNvSpPr>
          <p:nvPr>
            <p:ph type="title"/>
          </p:nvPr>
        </p:nvSpPr>
        <p:spPr/>
        <p:txBody>
          <a:bodyPr/>
          <a:lstStyle/>
          <a:p>
            <a:r>
              <a:rPr lang="zh-TW" altLang="en-US"/>
              <a:t>按一下以編輯母片標題樣式</a:t>
            </a:r>
            <a:endParaRPr lang="en-US" dirty="0"/>
          </a:p>
        </p:txBody>
      </p:sp>
    </p:spTree>
    <p:extLst>
      <p:ext uri="{BB962C8B-B14F-4D97-AF65-F5344CB8AC3E}">
        <p14:creationId xmlns:p14="http://schemas.microsoft.com/office/powerpoint/2010/main" val="34887296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6" name="Rectangle 3">
            <a:extLst>
              <a:ext uri="{FF2B5EF4-FFF2-40B4-BE49-F238E27FC236}">
                <a16:creationId xmlns:a16="http://schemas.microsoft.com/office/drawing/2014/main" id="{13449C76-4EAF-4B4F-87E4-D5248E9BECAB}"/>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8" name="Picture 7">
            <a:extLst>
              <a:ext uri="{FF2B5EF4-FFF2-40B4-BE49-F238E27FC236}">
                <a16:creationId xmlns:a16="http://schemas.microsoft.com/office/drawing/2014/main" id="{E9C19C26-DDD8-7A4F-9AD7-C5614E23A2AB}"/>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9" name="Text Placeholder 8">
            <a:extLst>
              <a:ext uri="{FF2B5EF4-FFF2-40B4-BE49-F238E27FC236}">
                <a16:creationId xmlns:a16="http://schemas.microsoft.com/office/drawing/2014/main" id="{85696EFF-AFC5-4542-9584-46083E8C3DA8}"/>
              </a:ext>
            </a:extLst>
          </p:cNvPr>
          <p:cNvSpPr>
            <a:spLocks noGrp="1"/>
          </p:cNvSpPr>
          <p:nvPr>
            <p:ph type="body" sz="quarter" idx="13" hasCustomPrompt="1"/>
          </p:nvPr>
        </p:nvSpPr>
        <p:spPr>
          <a:xfrm>
            <a:off x="609600" y="1371599"/>
            <a:ext cx="5161836" cy="4835297"/>
          </a:xfrm>
          <a:prstGeom prst="rect">
            <a:avLst/>
          </a:prstGeom>
        </p:spPr>
        <p:txBody>
          <a:bodyPr anchor="t" anchorCtr="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aseline="0">
                <a:solidFill>
                  <a:schemeClr val="tx1"/>
                </a:solidFill>
                <a:latin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aseline="0">
                <a:solidFill>
                  <a:schemeClr val="tx1"/>
                </a:solidFill>
                <a:latin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800" baseline="0">
                <a:solidFill>
                  <a:schemeClr val="tx1"/>
                </a:solidFill>
                <a:latin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2800" baseline="0">
                <a:solidFill>
                  <a:schemeClr val="tx1"/>
                </a:solidFill>
                <a:latin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2800" baseline="0">
                <a:solidFill>
                  <a:schemeClr val="tx1"/>
                </a:solidFill>
                <a:latin typeface="Arial" panose="020B0604020202020204" pitchFamily="34" charset="0"/>
              </a:defRPr>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Montserrat" pitchFamily="2" charset="77"/>
                <a:ea typeface="+mn-ea"/>
                <a:cs typeface="+mn-cs"/>
              </a:rPr>
              <a:t>Edit Master text styles</a:t>
            </a:r>
          </a:p>
          <a:p>
            <a:pPr marL="461963" marR="0" lvl="1"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Montserrat" pitchFamily="2" charset="77"/>
                <a:ea typeface="+mn-ea"/>
                <a:cs typeface="+mn-cs"/>
              </a:rPr>
              <a:t>Second level</a:t>
            </a:r>
          </a:p>
          <a:p>
            <a:pPr marL="746125" marR="0" lvl="2"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0000"/>
                </a:solidFill>
                <a:effectLst/>
                <a:uLnTx/>
                <a:uFillTx/>
                <a:latin typeface="Montserrat" panose="020B0604020202020204" charset="0"/>
                <a:ea typeface="+mn-ea"/>
                <a:cs typeface="+mn-cs"/>
              </a:rPr>
              <a:t>Third Level</a:t>
            </a:r>
          </a:p>
          <a:p>
            <a:pPr marL="969963" marR="0" lvl="3"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a:pPr>
            <a:r>
              <a:rPr kumimoji="0" lang="en-US" sz="1600" b="0" i="0" u="none" strike="noStrike" kern="1200" cap="none" spc="0" normalizeH="0" baseline="0" noProof="0" dirty="0">
                <a:ln>
                  <a:noFill/>
                </a:ln>
                <a:solidFill>
                  <a:srgbClr val="000000"/>
                </a:solidFill>
                <a:effectLst/>
                <a:uLnTx/>
                <a:uFillTx/>
                <a:latin typeface="Montserrat" panose="020B0604020202020204" charset="0"/>
                <a:ea typeface="+mn-ea"/>
                <a:cs typeface="+mn-cs"/>
              </a:rPr>
              <a:t>Fourth Level</a:t>
            </a:r>
          </a:p>
          <a:p>
            <a:pPr marL="1203325" marR="0" lvl="4"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a:pPr>
            <a:r>
              <a:rPr kumimoji="0" lang="en-US" sz="1400" b="0" i="0" u="none" strike="noStrike" kern="1200" cap="none" spc="0" normalizeH="0" baseline="0" noProof="0" dirty="0">
                <a:ln>
                  <a:noFill/>
                </a:ln>
                <a:solidFill>
                  <a:srgbClr val="000000"/>
                </a:solidFill>
                <a:effectLst/>
                <a:uLnTx/>
                <a:uFillTx/>
                <a:latin typeface="Montserrat" panose="020B0604020202020204" charset="0"/>
                <a:ea typeface="+mn-ea"/>
                <a:cs typeface="+mn-cs"/>
              </a:rPr>
              <a:t>5th Level</a:t>
            </a:r>
            <a:endParaRPr lang="en-US" dirty="0"/>
          </a:p>
        </p:txBody>
      </p:sp>
      <p:sp>
        <p:nvSpPr>
          <p:cNvPr id="2" name="Title 1">
            <a:extLst>
              <a:ext uri="{FF2B5EF4-FFF2-40B4-BE49-F238E27FC236}">
                <a16:creationId xmlns:a16="http://schemas.microsoft.com/office/drawing/2014/main" id="{45EB1A58-7F99-2943-838C-468BDEFDB92F}"/>
              </a:ext>
            </a:extLst>
          </p:cNvPr>
          <p:cNvSpPr>
            <a:spLocks noGrp="1"/>
          </p:cNvSpPr>
          <p:nvPr>
            <p:ph type="title"/>
          </p:nvPr>
        </p:nvSpPr>
        <p:spPr/>
        <p:txBody>
          <a:bodyPr/>
          <a:lstStyle/>
          <a:p>
            <a:r>
              <a:rPr lang="zh-TW" altLang="en-US"/>
              <a:t>按一下以編輯母片標題樣式</a:t>
            </a:r>
            <a:endParaRPr lang="en-US"/>
          </a:p>
        </p:txBody>
      </p:sp>
      <p:sp>
        <p:nvSpPr>
          <p:cNvPr id="5" name="Chart Placeholder 4">
            <a:extLst>
              <a:ext uri="{FF2B5EF4-FFF2-40B4-BE49-F238E27FC236}">
                <a16:creationId xmlns:a16="http://schemas.microsoft.com/office/drawing/2014/main" id="{F2261C8B-A96F-5641-9461-4553158F07C6}"/>
              </a:ext>
            </a:extLst>
          </p:cNvPr>
          <p:cNvSpPr>
            <a:spLocks noGrp="1"/>
          </p:cNvSpPr>
          <p:nvPr>
            <p:ph type="chart" sz="quarter" idx="14"/>
          </p:nvPr>
        </p:nvSpPr>
        <p:spPr>
          <a:xfrm>
            <a:off x="5958260" y="1371597"/>
            <a:ext cx="6132139" cy="4835297"/>
          </a:xfrm>
          <a:prstGeom prst="rect">
            <a:avLst/>
          </a:prstGeom>
        </p:spPr>
        <p:txBody>
          <a:bodyPr/>
          <a:lstStyle/>
          <a:p>
            <a:r>
              <a:rPr lang="zh-TW" altLang="en-US"/>
              <a:t>按一下圖示以新增圖表</a:t>
            </a:r>
            <a:endParaRPr lang="en-US" dirty="0"/>
          </a:p>
        </p:txBody>
      </p:sp>
      <p:sp>
        <p:nvSpPr>
          <p:cNvPr id="12" name="Slide Number Placeholder 11">
            <a:extLst>
              <a:ext uri="{FF2B5EF4-FFF2-40B4-BE49-F238E27FC236}">
                <a16:creationId xmlns:a16="http://schemas.microsoft.com/office/drawing/2014/main" id="{BFD433F9-2D70-7E4E-9171-17DDDD0C1BC5}"/>
              </a:ext>
            </a:extLst>
          </p:cNvPr>
          <p:cNvSpPr>
            <a:spLocks noGrp="1"/>
          </p:cNvSpPr>
          <p:nvPr>
            <p:ph type="sldNum" sz="quarter" idx="16"/>
          </p:nvPr>
        </p:nvSpPr>
        <p:spPr/>
        <p:txBody>
          <a:bodyPr/>
          <a:lstStyle/>
          <a:p>
            <a:fld id="{9208A793-2245-4818-AD5E-BDD5E94E7712}" type="slidenum">
              <a:rPr lang="zh-TW" altLang="en-US" smtClean="0"/>
              <a:t>‹#›</a:t>
            </a:fld>
            <a:endParaRPr lang="zh-TW" altLang="en-US"/>
          </a:p>
        </p:txBody>
      </p:sp>
      <p:sp>
        <p:nvSpPr>
          <p:cNvPr id="13" name="Footer Placeholder 12">
            <a:extLst>
              <a:ext uri="{FF2B5EF4-FFF2-40B4-BE49-F238E27FC236}">
                <a16:creationId xmlns:a16="http://schemas.microsoft.com/office/drawing/2014/main" id="{302C0E7C-100C-7845-90B3-64AF49AFE8D7}"/>
              </a:ext>
            </a:extLst>
          </p:cNvPr>
          <p:cNvSpPr>
            <a:spLocks noGrp="1"/>
          </p:cNvSpPr>
          <p:nvPr>
            <p:ph type="ftr" sz="quarter" idx="17"/>
          </p:nvPr>
        </p:nvSpPr>
        <p:spPr/>
        <p:txBody>
          <a:bodyPr/>
          <a:lstStyle>
            <a:lvl1pPr>
              <a:defRPr>
                <a:latin typeface="Arial" panose="020B0604020202020204" pitchFamily="34" charset="0"/>
              </a:defRPr>
            </a:lvl1pPr>
          </a:lstStyle>
          <a:p>
            <a:endParaRPr lang="zh-TW" altLang="en-US"/>
          </a:p>
        </p:txBody>
      </p:sp>
    </p:spTree>
    <p:extLst>
      <p:ext uri="{BB962C8B-B14F-4D97-AF65-F5344CB8AC3E}">
        <p14:creationId xmlns:p14="http://schemas.microsoft.com/office/powerpoint/2010/main" val="27753354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3F0A99-5B9C-4CA5-9F50-2F4E34F6E27A}"/>
              </a:ext>
            </a:extLst>
          </p:cNvPr>
          <p:cNvSpPr>
            <a:spLocks noGrp="1"/>
          </p:cNvSpPr>
          <p:nvPr>
            <p:ph type="title"/>
          </p:nvPr>
        </p:nvSpPr>
        <p:spPr>
          <a:xfrm>
            <a:off x="609601" y="148581"/>
            <a:ext cx="10972799" cy="845837"/>
          </a:xfrm>
          <a:prstGeom prst="rect">
            <a:avLst/>
          </a:prstGeom>
        </p:spPr>
        <p:txBody>
          <a:bodyPr vert="horz" lIns="91440" tIns="45720" rIns="91440" bIns="45720" rtlCol="0" anchor="t">
            <a:noAutofit/>
          </a:bodyPr>
          <a:lstStyle/>
          <a:p>
            <a:r>
              <a:rPr lang="zh-TW" altLang="en-US"/>
              <a:t>按一下以編輯母片標題樣式</a:t>
            </a:r>
            <a:endParaRPr lang="en-US" dirty="0"/>
          </a:p>
        </p:txBody>
      </p:sp>
      <p:sp>
        <p:nvSpPr>
          <p:cNvPr id="4" name="Rectangle 3">
            <a:extLst>
              <a:ext uri="{FF2B5EF4-FFF2-40B4-BE49-F238E27FC236}">
                <a16:creationId xmlns:a16="http://schemas.microsoft.com/office/drawing/2014/main" id="{0CF89E09-A731-CC49-8125-C8F8CE0318F9}"/>
              </a:ext>
            </a:extLst>
          </p:cNvPr>
          <p:cNvSpPr/>
          <p:nvPr/>
        </p:nvSpPr>
        <p:spPr>
          <a:xfrm>
            <a:off x="1" y="6286500"/>
            <a:ext cx="10596880" cy="323776"/>
          </a:xfrm>
          <a:custGeom>
            <a:avLst/>
            <a:gdLst>
              <a:gd name="connsiteX0" fmla="*/ 0 w 10525041"/>
              <a:gd name="connsiteY0" fmla="*/ 0 h 323776"/>
              <a:gd name="connsiteX1" fmla="*/ 10525041 w 10525041"/>
              <a:gd name="connsiteY1" fmla="*/ 0 h 323776"/>
              <a:gd name="connsiteX2" fmla="*/ 10525041 w 10525041"/>
              <a:gd name="connsiteY2" fmla="*/ 323776 h 323776"/>
              <a:gd name="connsiteX3" fmla="*/ 0 w 10525041"/>
              <a:gd name="connsiteY3" fmla="*/ 323776 h 323776"/>
              <a:gd name="connsiteX4" fmla="*/ 0 w 10525041"/>
              <a:gd name="connsiteY4" fmla="*/ 0 h 323776"/>
              <a:gd name="connsiteX0" fmla="*/ 0 w 10652041"/>
              <a:gd name="connsiteY0" fmla="*/ 0 h 323776"/>
              <a:gd name="connsiteX1" fmla="*/ 10652041 w 10652041"/>
              <a:gd name="connsiteY1" fmla="*/ 5080 h 323776"/>
              <a:gd name="connsiteX2" fmla="*/ 10525041 w 10652041"/>
              <a:gd name="connsiteY2" fmla="*/ 323776 h 323776"/>
              <a:gd name="connsiteX3" fmla="*/ 0 w 10652041"/>
              <a:gd name="connsiteY3" fmla="*/ 323776 h 323776"/>
              <a:gd name="connsiteX4" fmla="*/ 0 w 10652041"/>
              <a:gd name="connsiteY4" fmla="*/ 0 h 32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2041" h="323776">
                <a:moveTo>
                  <a:pt x="0" y="0"/>
                </a:moveTo>
                <a:lnTo>
                  <a:pt x="10652041" y="5080"/>
                </a:lnTo>
                <a:lnTo>
                  <a:pt x="10525041" y="323776"/>
                </a:lnTo>
                <a:lnTo>
                  <a:pt x="0" y="323776"/>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pic>
        <p:nvPicPr>
          <p:cNvPr id="9" name="Picture 8">
            <a:extLst>
              <a:ext uri="{FF2B5EF4-FFF2-40B4-BE49-F238E27FC236}">
                <a16:creationId xmlns:a16="http://schemas.microsoft.com/office/drawing/2014/main" id="{A659F023-66C6-6F4C-B75E-9943C4BA33DD}"/>
              </a:ext>
            </a:extLst>
          </p:cNvPr>
          <p:cNvPicPr>
            <a:picLocks noChangeAspect="1"/>
          </p:cNvPicPr>
          <p:nvPr/>
        </p:nvPicPr>
        <p:blipFill>
          <a:blip r:embed="rId17" cstate="email">
            <a:extLst>
              <a:ext uri="{28A0092B-C50C-407E-A947-70E740481C1C}">
                <a14:useLocalDpi xmlns:a14="http://schemas.microsoft.com/office/drawing/2010/main"/>
              </a:ext>
            </a:extLst>
          </a:blip>
          <a:stretch>
            <a:fillRect/>
          </a:stretch>
        </p:blipFill>
        <p:spPr>
          <a:xfrm>
            <a:off x="10587656" y="6292364"/>
            <a:ext cx="1276236" cy="397516"/>
          </a:xfrm>
          <a:prstGeom prst="rect">
            <a:avLst/>
          </a:prstGeom>
        </p:spPr>
      </p:pic>
      <p:sp>
        <p:nvSpPr>
          <p:cNvPr id="16" name="Parallelogram 15">
            <a:extLst>
              <a:ext uri="{FF2B5EF4-FFF2-40B4-BE49-F238E27FC236}">
                <a16:creationId xmlns:a16="http://schemas.microsoft.com/office/drawing/2014/main" id="{4BB4A01D-7D6E-BB4E-BD5D-E3A388293815}"/>
              </a:ext>
            </a:extLst>
          </p:cNvPr>
          <p:cNvSpPr>
            <a:spLocks noChangeAspect="1"/>
          </p:cNvSpPr>
          <p:nvPr/>
        </p:nvSpPr>
        <p:spPr>
          <a:xfrm>
            <a:off x="256215" y="130869"/>
            <a:ext cx="353385" cy="515176"/>
          </a:xfrm>
          <a:prstGeom prst="parallelogram">
            <a:avLst>
              <a:gd name="adj" fmla="val 5961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A249833-0938-F747-9F14-C1C0453EFF13}"/>
              </a:ext>
            </a:extLst>
          </p:cNvPr>
          <p:cNvSpPr>
            <a:spLocks noGrp="1"/>
          </p:cNvSpPr>
          <p:nvPr>
            <p:ph type="sldNum" sz="quarter" idx="4"/>
          </p:nvPr>
        </p:nvSpPr>
        <p:spPr>
          <a:xfrm>
            <a:off x="688789" y="6610276"/>
            <a:ext cx="2743200" cy="247724"/>
          </a:xfrm>
          <a:prstGeom prst="rect">
            <a:avLst/>
          </a:prstGeom>
        </p:spPr>
        <p:txBody>
          <a:bodyPr vert="horz" lIns="91440" tIns="45720" rIns="91440" bIns="45720" rtlCol="0" anchor="ctr"/>
          <a:lstStyle>
            <a:lvl1pPr algn="l">
              <a:defRPr sz="1200" b="0" i="0">
                <a:solidFill>
                  <a:schemeClr val="tx1">
                    <a:tint val="75000"/>
                  </a:schemeClr>
                </a:solidFill>
                <a:latin typeface="Arial" panose="020B0604020202020204" pitchFamily="34" charset="0"/>
                <a:cs typeface="Arial" panose="020B0604020202020204" pitchFamily="34" charset="0"/>
              </a:defRPr>
            </a:lvl1pPr>
          </a:lstStyle>
          <a:p>
            <a:fld id="{9208A793-2245-4818-AD5E-BDD5E94E7712}" type="slidenum">
              <a:rPr lang="zh-TW" altLang="en-US" smtClean="0"/>
              <a:t>‹#›</a:t>
            </a:fld>
            <a:endParaRPr lang="zh-TW" altLang="en-US"/>
          </a:p>
        </p:txBody>
      </p:sp>
      <p:sp>
        <p:nvSpPr>
          <p:cNvPr id="7" name="Footer Placeholder 6">
            <a:extLst>
              <a:ext uri="{FF2B5EF4-FFF2-40B4-BE49-F238E27FC236}">
                <a16:creationId xmlns:a16="http://schemas.microsoft.com/office/drawing/2014/main" id="{15262525-585B-874C-A8F4-E6885E804513}"/>
              </a:ext>
            </a:extLst>
          </p:cNvPr>
          <p:cNvSpPr>
            <a:spLocks noGrp="1"/>
          </p:cNvSpPr>
          <p:nvPr>
            <p:ph type="ftr" sz="quarter" idx="3"/>
          </p:nvPr>
        </p:nvSpPr>
        <p:spPr>
          <a:xfrm>
            <a:off x="4038600" y="6610276"/>
            <a:ext cx="4114800" cy="247724"/>
          </a:xfrm>
          <a:prstGeom prst="rect">
            <a:avLst/>
          </a:prstGeom>
        </p:spPr>
        <p:txBody>
          <a:bodyPr vert="horz" lIns="91440" tIns="45720" rIns="91440" bIns="45720" rtlCol="0" anchor="ctr"/>
          <a:lstStyle>
            <a:lvl1pPr marL="0" marR="0" indent="0" algn="ctr" defTabSz="914400" rtl="0" eaLnBrk="1" fontAlgn="auto" latinLnBrk="0" hangingPunct="1">
              <a:lnSpc>
                <a:spcPct val="100000"/>
              </a:lnSpc>
              <a:spcBef>
                <a:spcPts val="0"/>
              </a:spcBef>
              <a:spcAft>
                <a:spcPts val="0"/>
              </a:spcAft>
              <a:buClrTx/>
              <a:buSzTx/>
              <a:buFontTx/>
              <a:buNone/>
              <a:tabLst/>
              <a:defRPr sz="1100">
                <a:solidFill>
                  <a:schemeClr val="tx1">
                    <a:tint val="75000"/>
                  </a:schemeClr>
                </a:solidFill>
                <a:latin typeface="Arial" panose="020B0604020202020204" pitchFamily="34" charset="0"/>
                <a:cs typeface="Arial" panose="020B0604020202020204" pitchFamily="34" charset="0"/>
              </a:defRPr>
            </a:lvl1pPr>
          </a:lstStyle>
          <a:p>
            <a:endParaRPr lang="zh-TW" altLang="en-US"/>
          </a:p>
        </p:txBody>
      </p:sp>
      <p:sp>
        <p:nvSpPr>
          <p:cNvPr id="5" name="Text Placeholder 4">
            <a:extLst>
              <a:ext uri="{FF2B5EF4-FFF2-40B4-BE49-F238E27FC236}">
                <a16:creationId xmlns:a16="http://schemas.microsoft.com/office/drawing/2014/main" id="{04F227F0-8FC0-9046-A60F-1749263CF3E5}"/>
              </a:ext>
            </a:extLst>
          </p:cNvPr>
          <p:cNvSpPr>
            <a:spLocks noGrp="1"/>
          </p:cNvSpPr>
          <p:nvPr>
            <p:ph type="body" idx="1"/>
          </p:nvPr>
        </p:nvSpPr>
        <p:spPr>
          <a:xfrm>
            <a:off x="609600" y="1295400"/>
            <a:ext cx="10972800" cy="4743376"/>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Tree>
    <p:extLst>
      <p:ext uri="{BB962C8B-B14F-4D97-AF65-F5344CB8AC3E}">
        <p14:creationId xmlns:p14="http://schemas.microsoft.com/office/powerpoint/2010/main" val="38547673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xStyles>
    <p:titleStyle>
      <a:lvl1pPr algn="l" defTabSz="914400" rtl="0" eaLnBrk="1" latinLnBrk="0" hangingPunct="1">
        <a:lnSpc>
          <a:spcPct val="90000"/>
        </a:lnSpc>
        <a:spcBef>
          <a:spcPct val="0"/>
        </a:spcBef>
        <a:buNone/>
        <a:defRPr sz="3200" b="0" i="0" kern="1200">
          <a:solidFill>
            <a:schemeClr val="tx1"/>
          </a:solidFill>
          <a:latin typeface="Arial" panose="020B0604020202020204" pitchFamily="34" charset="0"/>
          <a:ea typeface="+mj-ea"/>
          <a:cs typeface="Arial" panose="020B0604020202020204" pitchFamily="34" charset="0"/>
        </a:defRPr>
      </a:lvl1pPr>
    </p:titleStyle>
    <p:body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sz="2400" b="0" i="0" kern="1200" baseline="0">
          <a:solidFill>
            <a:schemeClr val="tx1"/>
          </a:solidFill>
          <a:latin typeface="Arial" panose="020B0604020202020204" pitchFamily="34" charset="0"/>
          <a:ea typeface="+mn-ea"/>
          <a:cs typeface="Arial" panose="020B0604020202020204" pitchFamily="34" charset="0"/>
        </a:defRPr>
      </a:lvl1pPr>
      <a:lvl2pPr marL="461963" marR="0" indent="-231775" algn="l" defTabSz="914400" rtl="0" eaLnBrk="1" fontAlgn="auto" latinLnBrk="0" hangingPunct="1">
        <a:lnSpc>
          <a:spcPct val="90000"/>
        </a:lnSpc>
        <a:spcBef>
          <a:spcPts val="500"/>
        </a:spcBef>
        <a:spcAft>
          <a:spcPts val="0"/>
        </a:spcAft>
        <a:buClrTx/>
        <a:buSzTx/>
        <a:buFont typeface="Calibri" panose="020F0502020204030204" pitchFamily="34" charset="0"/>
        <a:buChar char="‐"/>
        <a:tabLst/>
        <a:defRPr sz="2000" b="0" i="0" kern="1200" baseline="0">
          <a:solidFill>
            <a:schemeClr val="tx1"/>
          </a:solidFill>
          <a:latin typeface="Arial" panose="020B0604020202020204" pitchFamily="34" charset="0"/>
          <a:ea typeface="+mn-ea"/>
          <a:cs typeface="Arial" panose="020B0604020202020204" pitchFamily="34" charset="0"/>
        </a:defRPr>
      </a:lvl2pPr>
      <a:lvl3pPr marL="746125" marR="0" indent="-288925"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kern="1200" baseline="0">
          <a:solidFill>
            <a:schemeClr val="tx1"/>
          </a:solidFill>
          <a:latin typeface="Arial" panose="020B0604020202020204" pitchFamily="34" charset="0"/>
          <a:ea typeface="+mn-ea"/>
          <a:cs typeface="Arial" panose="020B0604020202020204" pitchFamily="34" charset="0"/>
        </a:defRPr>
      </a:lvl3pPr>
      <a:lvl4pPr marL="969963" marR="0" indent="-223838" algn="l" defTabSz="914400" rtl="0" eaLnBrk="1" fontAlgn="auto" latinLnBrk="0" hangingPunct="1">
        <a:lnSpc>
          <a:spcPct val="90000"/>
        </a:lnSpc>
        <a:spcBef>
          <a:spcPts val="500"/>
        </a:spcBef>
        <a:spcAft>
          <a:spcPts val="0"/>
        </a:spcAft>
        <a:buClrTx/>
        <a:buSzTx/>
        <a:buFont typeface="Wingdings" panose="05000000000000000000" pitchFamily="2" charset="2"/>
        <a:buChar char="§"/>
        <a:tabLst/>
        <a:defRPr sz="1400" kern="1200" baseline="0">
          <a:solidFill>
            <a:schemeClr val="tx1"/>
          </a:solidFill>
          <a:latin typeface="Arial" panose="020B0604020202020204" pitchFamily="34" charset="0"/>
          <a:ea typeface="+mn-ea"/>
          <a:cs typeface="Arial" panose="020B0604020202020204" pitchFamily="34" charset="0"/>
        </a:defRPr>
      </a:lvl4pPr>
      <a:lvl5pPr marL="1203325" marR="0" indent="-233363" algn="l" defTabSz="914400" rtl="0" eaLnBrk="1" fontAlgn="auto" latinLnBrk="0" hangingPunct="1">
        <a:lnSpc>
          <a:spcPct val="90000"/>
        </a:lnSpc>
        <a:spcBef>
          <a:spcPts val="500"/>
        </a:spcBef>
        <a:spcAft>
          <a:spcPts val="0"/>
        </a:spcAft>
        <a:buClrTx/>
        <a:buSzTx/>
        <a:buFont typeface="Courier New" panose="02070309020205020404" pitchFamily="49" charset="0"/>
        <a:buChar char="o"/>
        <a:tabLst/>
        <a:defRPr sz="1200" kern="1200" baseline="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www.w3schools.com/tags/ref_byfunc.asp"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www.tablesgenerator.com/html_tables"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matplotlib.org/3.1.1/gallery/index.html"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F00E360D-5F36-459A-8321-D0EA4C8C73FE}"/>
              </a:ext>
            </a:extLst>
          </p:cNvPr>
          <p:cNvSpPr>
            <a:spLocks noGrp="1"/>
          </p:cNvSpPr>
          <p:nvPr>
            <p:ph type="body" sz="quarter" idx="10"/>
          </p:nvPr>
        </p:nvSpPr>
        <p:spPr>
          <a:xfrm>
            <a:off x="601663" y="2520950"/>
            <a:ext cx="6527270" cy="1449388"/>
          </a:xfrm>
        </p:spPr>
        <p:txBody>
          <a:bodyPr/>
          <a:lstStyle/>
          <a:p>
            <a:r>
              <a:rPr lang="en-US" altLang="zh-TW" dirty="0"/>
              <a:t>Week 7-</a:t>
            </a:r>
            <a:r>
              <a:rPr lang="zh-TW" altLang="en-US"/>
              <a:t>圖表生成及報告輸出</a:t>
            </a:r>
          </a:p>
          <a:p>
            <a:endParaRPr lang="zh-TW" altLang="en-US" dirty="0"/>
          </a:p>
          <a:p>
            <a:endParaRPr lang="zh-TW" altLang="en-US" dirty="0"/>
          </a:p>
          <a:p>
            <a:endParaRPr lang="zh-TW" altLang="en-US" dirty="0"/>
          </a:p>
        </p:txBody>
      </p:sp>
      <p:sp>
        <p:nvSpPr>
          <p:cNvPr id="3" name="文字版面配置區 2">
            <a:extLst>
              <a:ext uri="{FF2B5EF4-FFF2-40B4-BE49-F238E27FC236}">
                <a16:creationId xmlns:a16="http://schemas.microsoft.com/office/drawing/2014/main" id="{A252AD1A-182B-460B-94B6-6E62CFD58239}"/>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34375130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EED6BDC6-775B-45C4-BA1F-335BCABEFD04}"/>
              </a:ext>
            </a:extLst>
          </p:cNvPr>
          <p:cNvSpPr>
            <a:spLocks noGrp="1"/>
          </p:cNvSpPr>
          <p:nvPr>
            <p:ph idx="1"/>
          </p:nvPr>
        </p:nvSpPr>
        <p:spPr>
          <a:xfrm>
            <a:off x="609600" y="1371600"/>
            <a:ext cx="5486400" cy="4762471"/>
          </a:xfrm>
        </p:spPr>
        <p:txBody>
          <a:bodyPr/>
          <a:lstStyle/>
          <a:p>
            <a:pPr marL="0" indent="0">
              <a:buNone/>
            </a:pPr>
            <a:r>
              <a:rPr lang="en-US" altLang="zh-TW" dirty="0"/>
              <a:t>Html</a:t>
            </a:r>
            <a:r>
              <a:rPr lang="zh-TW" altLang="en-US" dirty="0"/>
              <a:t>的標籤是由</a:t>
            </a:r>
            <a:r>
              <a:rPr lang="en-US" altLang="zh-TW" dirty="0"/>
              <a:t>&lt;</a:t>
            </a:r>
            <a:r>
              <a:rPr lang="zh-TW" altLang="en-US" dirty="0"/>
              <a:t>標籤名</a:t>
            </a:r>
            <a:r>
              <a:rPr lang="en-US" altLang="zh-TW" dirty="0"/>
              <a:t>&gt;&lt;/</a:t>
            </a:r>
            <a:r>
              <a:rPr lang="zh-TW" altLang="en-US" dirty="0"/>
              <a:t>標籤名</a:t>
            </a:r>
            <a:r>
              <a:rPr lang="en-US" altLang="zh-TW" dirty="0"/>
              <a:t>&gt;</a:t>
            </a:r>
            <a:r>
              <a:rPr lang="zh-TW" altLang="en-US" dirty="0"/>
              <a:t>所組成。像是</a:t>
            </a:r>
            <a:r>
              <a:rPr lang="en-US" altLang="zh-TW" dirty="0"/>
              <a:t>&lt;H1&gt;xxx&lt;/H1&gt;</a:t>
            </a:r>
            <a:r>
              <a:rPr lang="zh-TW" altLang="en-US" dirty="0"/>
              <a:t>當中</a:t>
            </a:r>
            <a:r>
              <a:rPr lang="en-US" altLang="zh-TW" dirty="0"/>
              <a:t>xxx</a:t>
            </a:r>
            <a:r>
              <a:rPr lang="zh-TW" altLang="en-US" dirty="0"/>
              <a:t>的輸出格式即是由標籤所控制。舉例來說</a:t>
            </a:r>
            <a:r>
              <a:rPr lang="en-US" altLang="zh-TW" dirty="0"/>
              <a:t>H1</a:t>
            </a:r>
            <a:r>
              <a:rPr lang="zh-TW" altLang="en-US" dirty="0"/>
              <a:t>到</a:t>
            </a:r>
            <a:r>
              <a:rPr lang="en-US" altLang="zh-TW" dirty="0"/>
              <a:t>H6</a:t>
            </a:r>
            <a:r>
              <a:rPr lang="zh-TW" altLang="en-US" dirty="0"/>
              <a:t>代表了不同標題文字的大小，可用來表示報告不同章節的副標題。所有的標籤定義可參考以下連結</a:t>
            </a:r>
            <a:endParaRPr lang="en-US" altLang="zh-TW" dirty="0"/>
          </a:p>
          <a:p>
            <a:pPr marL="0" indent="0">
              <a:buNone/>
            </a:pPr>
            <a:endParaRPr lang="en-US" altLang="zh-TW" dirty="0">
              <a:hlinkClick r:id="rId2">
                <a:extLst>
                  <a:ext uri="{A12FA001-AC4F-418D-AE19-62706E023703}">
                    <ahyp:hlinkClr xmlns:ahyp="http://schemas.microsoft.com/office/drawing/2018/hyperlinkcolor" val="tx"/>
                  </a:ext>
                </a:extLst>
              </a:hlinkClick>
            </a:endParaRPr>
          </a:p>
          <a:p>
            <a:pPr marL="0" indent="0">
              <a:buNone/>
            </a:pPr>
            <a:r>
              <a:rPr lang="en-US" altLang="zh-TW" dirty="0">
                <a:hlinkClick r:id="rId2">
                  <a:extLst>
                    <a:ext uri="{A12FA001-AC4F-418D-AE19-62706E023703}">
                      <ahyp:hlinkClr xmlns:ahyp="http://schemas.microsoft.com/office/drawing/2018/hyperlinkcolor" val="tx"/>
                    </a:ext>
                  </a:extLst>
                </a:hlinkClick>
              </a:rPr>
              <a:t>https://www.w3schools.com/tags/ref_byfunc.asp</a:t>
            </a:r>
            <a:endParaRPr lang="zh-TW" altLang="en-US" dirty="0"/>
          </a:p>
          <a:p>
            <a:endParaRPr lang="zh-TW" altLang="en-US" dirty="0"/>
          </a:p>
        </p:txBody>
      </p:sp>
      <p:sp>
        <p:nvSpPr>
          <p:cNvPr id="3" name="標題 2">
            <a:extLst>
              <a:ext uri="{FF2B5EF4-FFF2-40B4-BE49-F238E27FC236}">
                <a16:creationId xmlns:a16="http://schemas.microsoft.com/office/drawing/2014/main" id="{658BB859-DDEC-4C62-9F85-AE2E8D282139}"/>
              </a:ext>
            </a:extLst>
          </p:cNvPr>
          <p:cNvSpPr>
            <a:spLocks noGrp="1"/>
          </p:cNvSpPr>
          <p:nvPr>
            <p:ph type="title"/>
          </p:nvPr>
        </p:nvSpPr>
        <p:spPr/>
        <p:txBody>
          <a:bodyPr/>
          <a:lstStyle/>
          <a:p>
            <a:r>
              <a:rPr lang="zh-TW" altLang="en-US" dirty="0"/>
              <a:t>可以簡單的說明</a:t>
            </a:r>
            <a:r>
              <a:rPr lang="en-US" altLang="zh-TW" dirty="0"/>
              <a:t>html</a:t>
            </a:r>
            <a:r>
              <a:rPr lang="zh-TW" altLang="en-US" dirty="0"/>
              <a:t>標籤的使用方式嗎？</a:t>
            </a:r>
            <a:br>
              <a:rPr lang="zh-TW" altLang="en-US" dirty="0"/>
            </a:br>
            <a:endParaRPr lang="zh-TW" altLang="en-US" dirty="0"/>
          </a:p>
        </p:txBody>
      </p:sp>
      <p:pic>
        <p:nvPicPr>
          <p:cNvPr id="4" name="圖片 3">
            <a:extLst>
              <a:ext uri="{FF2B5EF4-FFF2-40B4-BE49-F238E27FC236}">
                <a16:creationId xmlns:a16="http://schemas.microsoft.com/office/drawing/2014/main" id="{8F3B816C-CCEC-4A1E-9A48-A5F224630968}"/>
              </a:ext>
            </a:extLst>
          </p:cNvPr>
          <p:cNvPicPr>
            <a:picLocks noChangeAspect="1"/>
          </p:cNvPicPr>
          <p:nvPr/>
        </p:nvPicPr>
        <p:blipFill>
          <a:blip r:embed="rId3"/>
          <a:stretch>
            <a:fillRect/>
          </a:stretch>
        </p:blipFill>
        <p:spPr>
          <a:xfrm>
            <a:off x="6311199" y="1052855"/>
            <a:ext cx="5454953" cy="4639428"/>
          </a:xfrm>
          <a:prstGeom prst="rect">
            <a:avLst/>
          </a:prstGeom>
        </p:spPr>
      </p:pic>
    </p:spTree>
    <p:extLst>
      <p:ext uri="{BB962C8B-B14F-4D97-AF65-F5344CB8AC3E}">
        <p14:creationId xmlns:p14="http://schemas.microsoft.com/office/powerpoint/2010/main" val="21286414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04AC2FF5-2112-46AB-AF44-58B83E544BC4}"/>
              </a:ext>
            </a:extLst>
          </p:cNvPr>
          <p:cNvSpPr>
            <a:spLocks noGrp="1"/>
          </p:cNvSpPr>
          <p:nvPr>
            <p:ph type="title"/>
          </p:nvPr>
        </p:nvSpPr>
        <p:spPr/>
        <p:txBody>
          <a:bodyPr/>
          <a:lstStyle/>
          <a:p>
            <a:r>
              <a:rPr lang="en-US" altLang="zh-TW" dirty="0"/>
              <a:t>Formatted Test Report</a:t>
            </a:r>
            <a:endParaRPr lang="zh-TW" altLang="en-US" dirty="0"/>
          </a:p>
        </p:txBody>
      </p:sp>
      <p:pic>
        <p:nvPicPr>
          <p:cNvPr id="4" name="圖片 3">
            <a:extLst>
              <a:ext uri="{FF2B5EF4-FFF2-40B4-BE49-F238E27FC236}">
                <a16:creationId xmlns:a16="http://schemas.microsoft.com/office/drawing/2014/main" id="{E724648D-1139-43DA-A860-32E92EC057AC}"/>
              </a:ext>
            </a:extLst>
          </p:cNvPr>
          <p:cNvPicPr>
            <a:picLocks noChangeAspect="1"/>
          </p:cNvPicPr>
          <p:nvPr/>
        </p:nvPicPr>
        <p:blipFill>
          <a:blip r:embed="rId2"/>
          <a:stretch>
            <a:fillRect/>
          </a:stretch>
        </p:blipFill>
        <p:spPr>
          <a:xfrm>
            <a:off x="7068682" y="815800"/>
            <a:ext cx="4586806" cy="5226400"/>
          </a:xfrm>
          <a:prstGeom prst="rect">
            <a:avLst/>
          </a:prstGeom>
        </p:spPr>
      </p:pic>
      <p:pic>
        <p:nvPicPr>
          <p:cNvPr id="6" name="圖片 5">
            <a:extLst>
              <a:ext uri="{FF2B5EF4-FFF2-40B4-BE49-F238E27FC236}">
                <a16:creationId xmlns:a16="http://schemas.microsoft.com/office/drawing/2014/main" id="{93A4697E-3465-4D2D-A4F7-507650EA3E57}"/>
              </a:ext>
            </a:extLst>
          </p:cNvPr>
          <p:cNvPicPr>
            <a:picLocks noChangeAspect="1"/>
          </p:cNvPicPr>
          <p:nvPr/>
        </p:nvPicPr>
        <p:blipFill>
          <a:blip r:embed="rId3"/>
          <a:stretch>
            <a:fillRect/>
          </a:stretch>
        </p:blipFill>
        <p:spPr>
          <a:xfrm>
            <a:off x="609600" y="1464547"/>
            <a:ext cx="6155025" cy="3928905"/>
          </a:xfrm>
          <a:prstGeom prst="rect">
            <a:avLst/>
          </a:prstGeom>
        </p:spPr>
      </p:pic>
    </p:spTree>
    <p:extLst>
      <p:ext uri="{BB962C8B-B14F-4D97-AF65-F5344CB8AC3E}">
        <p14:creationId xmlns:p14="http://schemas.microsoft.com/office/powerpoint/2010/main" val="34457885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5ED8AD40-F106-48D5-8BC8-8ADD4FBFD239}"/>
              </a:ext>
            </a:extLst>
          </p:cNvPr>
          <p:cNvSpPr>
            <a:spLocks noGrp="1"/>
          </p:cNvSpPr>
          <p:nvPr>
            <p:ph idx="1"/>
          </p:nvPr>
        </p:nvSpPr>
        <p:spPr>
          <a:xfrm>
            <a:off x="609600" y="1371600"/>
            <a:ext cx="6483006" cy="4762471"/>
          </a:xfrm>
        </p:spPr>
        <p:txBody>
          <a:bodyPr/>
          <a:lstStyle/>
          <a:p>
            <a:pPr marL="0" indent="0">
              <a:buNone/>
            </a:pPr>
            <a:r>
              <a:rPr lang="zh-TW" altLang="en-US" dirty="0"/>
              <a:t>我們可以透過標籤來建立表格。如果表格欄位很多且又存在合併欄位的話，要正確排列表格的標籤需要花一番功夫。所幸已經有人想到了這個問題並提供了方法：</a:t>
            </a:r>
            <a:r>
              <a:rPr lang="en-US" altLang="zh-TW" dirty="0">
                <a:hlinkClick r:id="rId2"/>
              </a:rPr>
              <a:t>Tables Generator</a:t>
            </a:r>
            <a:r>
              <a:rPr lang="zh-TW" altLang="en-US" dirty="0"/>
              <a:t>。</a:t>
            </a:r>
            <a:endParaRPr lang="en-US" altLang="zh-TW" dirty="0"/>
          </a:p>
          <a:p>
            <a:pPr marL="0" indent="0">
              <a:buNone/>
            </a:pPr>
            <a:endParaRPr lang="en-US" altLang="zh-TW" dirty="0"/>
          </a:p>
          <a:p>
            <a:pPr marL="0" indent="0">
              <a:buNone/>
            </a:pPr>
            <a:r>
              <a:rPr lang="en-US" altLang="zh-TW" dirty="0">
                <a:hlinkClick r:id="rId2"/>
              </a:rPr>
              <a:t>Tables Generator</a:t>
            </a:r>
            <a:r>
              <a:rPr lang="zh-TW" altLang="en-US" dirty="0"/>
              <a:t>提供了視覺化工具，可以讓使用者透過點選的方式，輕易的建立表格格式並輸出對應的</a:t>
            </a:r>
            <a:r>
              <a:rPr lang="en-US" altLang="zh-TW" dirty="0"/>
              <a:t>html</a:t>
            </a:r>
            <a:r>
              <a:rPr lang="zh-TW" altLang="en-US" dirty="0"/>
              <a:t>標籤。只要加以包裹成函式，便可以輕鬆的輸出表格的</a:t>
            </a:r>
            <a:r>
              <a:rPr lang="en-US" altLang="zh-TW" dirty="0"/>
              <a:t>html</a:t>
            </a:r>
            <a:r>
              <a:rPr lang="zh-TW" altLang="en-US" dirty="0"/>
              <a:t>檔。</a:t>
            </a:r>
          </a:p>
        </p:txBody>
      </p:sp>
      <p:sp>
        <p:nvSpPr>
          <p:cNvPr id="3" name="標題 2">
            <a:extLst>
              <a:ext uri="{FF2B5EF4-FFF2-40B4-BE49-F238E27FC236}">
                <a16:creationId xmlns:a16="http://schemas.microsoft.com/office/drawing/2014/main" id="{755E7580-BFFD-427A-B86D-DA8168230F6B}"/>
              </a:ext>
            </a:extLst>
          </p:cNvPr>
          <p:cNvSpPr>
            <a:spLocks noGrp="1"/>
          </p:cNvSpPr>
          <p:nvPr>
            <p:ph type="title"/>
          </p:nvPr>
        </p:nvSpPr>
        <p:spPr/>
        <p:txBody>
          <a:bodyPr/>
          <a:lstStyle/>
          <a:p>
            <a:r>
              <a:rPr lang="zh-TW" altLang="en-US" dirty="0"/>
              <a:t>該如何在</a:t>
            </a:r>
            <a:r>
              <a:rPr lang="en-US" altLang="zh-TW" dirty="0"/>
              <a:t>html</a:t>
            </a:r>
            <a:r>
              <a:rPr lang="zh-TW" altLang="en-US" dirty="0"/>
              <a:t>當中產生表格？</a:t>
            </a:r>
            <a:br>
              <a:rPr lang="zh-TW" altLang="en-US" dirty="0"/>
            </a:br>
            <a:endParaRPr lang="zh-TW" altLang="en-US" dirty="0"/>
          </a:p>
        </p:txBody>
      </p:sp>
      <p:pic>
        <p:nvPicPr>
          <p:cNvPr id="5" name="圖片 4">
            <a:extLst>
              <a:ext uri="{FF2B5EF4-FFF2-40B4-BE49-F238E27FC236}">
                <a16:creationId xmlns:a16="http://schemas.microsoft.com/office/drawing/2014/main" id="{44810B7B-90C2-4931-8A18-684632BA8A7F}"/>
              </a:ext>
            </a:extLst>
          </p:cNvPr>
          <p:cNvPicPr>
            <a:picLocks noChangeAspect="1"/>
          </p:cNvPicPr>
          <p:nvPr/>
        </p:nvPicPr>
        <p:blipFill>
          <a:blip r:embed="rId3"/>
          <a:stretch>
            <a:fillRect/>
          </a:stretch>
        </p:blipFill>
        <p:spPr>
          <a:xfrm>
            <a:off x="7330780" y="660624"/>
            <a:ext cx="4251619" cy="4762472"/>
          </a:xfrm>
          <a:prstGeom prst="rect">
            <a:avLst/>
          </a:prstGeom>
        </p:spPr>
      </p:pic>
    </p:spTree>
    <p:extLst>
      <p:ext uri="{BB962C8B-B14F-4D97-AF65-F5344CB8AC3E}">
        <p14:creationId xmlns:p14="http://schemas.microsoft.com/office/powerpoint/2010/main" val="32892155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a:extLst>
              <a:ext uri="{FF2B5EF4-FFF2-40B4-BE49-F238E27FC236}">
                <a16:creationId xmlns:a16="http://schemas.microsoft.com/office/drawing/2014/main" id="{728E07FC-D03E-4741-B66F-ED815D70AF39}"/>
              </a:ext>
            </a:extLst>
          </p:cNvPr>
          <p:cNvPicPr>
            <a:picLocks noGrp="1" noChangeAspect="1"/>
          </p:cNvPicPr>
          <p:nvPr>
            <p:ph idx="1"/>
          </p:nvPr>
        </p:nvPicPr>
        <p:blipFill>
          <a:blip r:embed="rId2"/>
          <a:stretch>
            <a:fillRect/>
          </a:stretch>
        </p:blipFill>
        <p:spPr>
          <a:xfrm>
            <a:off x="7258942" y="1549980"/>
            <a:ext cx="4673600" cy="4533672"/>
          </a:xfrm>
          <a:prstGeom prst="rect">
            <a:avLst/>
          </a:prstGeom>
        </p:spPr>
      </p:pic>
      <p:sp>
        <p:nvSpPr>
          <p:cNvPr id="3" name="標題 2">
            <a:extLst>
              <a:ext uri="{FF2B5EF4-FFF2-40B4-BE49-F238E27FC236}">
                <a16:creationId xmlns:a16="http://schemas.microsoft.com/office/drawing/2014/main" id="{BBB8E4FA-CAF3-4F73-9B92-A1CE516CB9A9}"/>
              </a:ext>
            </a:extLst>
          </p:cNvPr>
          <p:cNvSpPr>
            <a:spLocks noGrp="1"/>
          </p:cNvSpPr>
          <p:nvPr>
            <p:ph type="title"/>
          </p:nvPr>
        </p:nvSpPr>
        <p:spPr/>
        <p:txBody>
          <a:bodyPr/>
          <a:lstStyle/>
          <a:p>
            <a:r>
              <a:rPr lang="zh-TW" altLang="en-US" dirty="0"/>
              <a:t>利用</a:t>
            </a:r>
            <a:r>
              <a:rPr lang="en-US" altLang="zh-TW" dirty="0"/>
              <a:t>html</a:t>
            </a:r>
            <a:r>
              <a:rPr lang="zh-TW" altLang="en-US" dirty="0"/>
              <a:t>表格排列圖表</a:t>
            </a:r>
          </a:p>
        </p:txBody>
      </p:sp>
      <p:pic>
        <p:nvPicPr>
          <p:cNvPr id="5" name="圖片 4">
            <a:extLst>
              <a:ext uri="{FF2B5EF4-FFF2-40B4-BE49-F238E27FC236}">
                <a16:creationId xmlns:a16="http://schemas.microsoft.com/office/drawing/2014/main" id="{79B2A7BB-F092-4165-B991-1799B47A85E5}"/>
              </a:ext>
            </a:extLst>
          </p:cNvPr>
          <p:cNvPicPr>
            <a:picLocks noChangeAspect="1"/>
          </p:cNvPicPr>
          <p:nvPr/>
        </p:nvPicPr>
        <p:blipFill>
          <a:blip r:embed="rId3"/>
          <a:stretch>
            <a:fillRect/>
          </a:stretch>
        </p:blipFill>
        <p:spPr>
          <a:xfrm>
            <a:off x="344124" y="1732514"/>
            <a:ext cx="6734010" cy="3392972"/>
          </a:xfrm>
          <a:prstGeom prst="rect">
            <a:avLst/>
          </a:prstGeom>
        </p:spPr>
      </p:pic>
    </p:spTree>
    <p:extLst>
      <p:ext uri="{BB962C8B-B14F-4D97-AF65-F5344CB8AC3E}">
        <p14:creationId xmlns:p14="http://schemas.microsoft.com/office/powerpoint/2010/main" val="21764960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內容版面配置區 3">
            <a:extLst>
              <a:ext uri="{FF2B5EF4-FFF2-40B4-BE49-F238E27FC236}">
                <a16:creationId xmlns:a16="http://schemas.microsoft.com/office/drawing/2014/main" id="{3C1D5B83-5CF1-4134-899E-4F4BEFF8B8CB}"/>
              </a:ext>
            </a:extLst>
          </p:cNvPr>
          <p:cNvPicPr>
            <a:picLocks noGrp="1" noChangeAspect="1"/>
          </p:cNvPicPr>
          <p:nvPr>
            <p:ph idx="1"/>
          </p:nvPr>
        </p:nvPicPr>
        <p:blipFill>
          <a:blip r:embed="rId2"/>
          <a:stretch>
            <a:fillRect/>
          </a:stretch>
        </p:blipFill>
        <p:spPr>
          <a:xfrm>
            <a:off x="2580822" y="1253067"/>
            <a:ext cx="7030356" cy="4762500"/>
          </a:xfrm>
          <a:prstGeom prst="rect">
            <a:avLst/>
          </a:prstGeom>
        </p:spPr>
      </p:pic>
      <p:sp>
        <p:nvSpPr>
          <p:cNvPr id="3" name="標題 2">
            <a:extLst>
              <a:ext uri="{FF2B5EF4-FFF2-40B4-BE49-F238E27FC236}">
                <a16:creationId xmlns:a16="http://schemas.microsoft.com/office/drawing/2014/main" id="{AFBB4FEA-B19A-4035-BC24-8E8C636FD78E}"/>
              </a:ext>
            </a:extLst>
          </p:cNvPr>
          <p:cNvSpPr>
            <a:spLocks noGrp="1"/>
          </p:cNvSpPr>
          <p:nvPr>
            <p:ph type="title"/>
          </p:nvPr>
        </p:nvSpPr>
        <p:spPr/>
        <p:txBody>
          <a:bodyPr/>
          <a:lstStyle/>
          <a:p>
            <a:r>
              <a:rPr lang="zh-TW" altLang="en-US" dirty="0"/>
              <a:t>透過</a:t>
            </a:r>
            <a:r>
              <a:rPr lang="en-US" altLang="zh-TW" dirty="0"/>
              <a:t>Python</a:t>
            </a:r>
            <a:r>
              <a:rPr lang="zh-TW" altLang="en-US" dirty="0"/>
              <a:t>格式化</a:t>
            </a:r>
            <a:r>
              <a:rPr lang="en-US" altLang="zh-TW" dirty="0"/>
              <a:t>html</a:t>
            </a:r>
            <a:r>
              <a:rPr lang="zh-TW" altLang="en-US" dirty="0"/>
              <a:t>並輸出</a:t>
            </a:r>
            <a:r>
              <a:rPr lang="en-US" altLang="zh-TW" dirty="0"/>
              <a:t>html</a:t>
            </a:r>
            <a:r>
              <a:rPr lang="zh-TW" altLang="en-US" dirty="0"/>
              <a:t>檔案</a:t>
            </a:r>
          </a:p>
        </p:txBody>
      </p:sp>
    </p:spTree>
    <p:extLst>
      <p:ext uri="{BB962C8B-B14F-4D97-AF65-F5344CB8AC3E}">
        <p14:creationId xmlns:p14="http://schemas.microsoft.com/office/powerpoint/2010/main" val="8543883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ython3------NumPy學習(一) - IT閱讀">
            <a:extLst>
              <a:ext uri="{FF2B5EF4-FFF2-40B4-BE49-F238E27FC236}">
                <a16:creationId xmlns:a16="http://schemas.microsoft.com/office/drawing/2014/main" id="{DD8150F6-4F23-4557-9A7C-A5E5955B174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887956" y="2097036"/>
            <a:ext cx="3991427" cy="2364784"/>
          </a:xfrm>
          <a:prstGeom prst="rect">
            <a:avLst/>
          </a:prstGeom>
          <a:solidFill>
            <a:srgbClr val="FFFFFF"/>
          </a:solidFill>
        </p:spPr>
      </p:pic>
      <p:sp>
        <p:nvSpPr>
          <p:cNvPr id="2" name="內容版面配置區 1">
            <a:extLst>
              <a:ext uri="{FF2B5EF4-FFF2-40B4-BE49-F238E27FC236}">
                <a16:creationId xmlns:a16="http://schemas.microsoft.com/office/drawing/2014/main" id="{AE12B1D7-94E6-4ED6-99D5-A55FA6FFE548}"/>
              </a:ext>
            </a:extLst>
          </p:cNvPr>
          <p:cNvSpPr>
            <a:spLocks noGrp="1"/>
          </p:cNvSpPr>
          <p:nvPr>
            <p:ph idx="1"/>
          </p:nvPr>
        </p:nvSpPr>
        <p:spPr>
          <a:xfrm>
            <a:off x="609600" y="1371600"/>
            <a:ext cx="6625213" cy="4762471"/>
          </a:xfrm>
        </p:spPr>
        <p:txBody>
          <a:bodyPr anchor="t">
            <a:normAutofit/>
          </a:bodyPr>
          <a:lstStyle/>
          <a:p>
            <a:pPr marL="0" indent="0">
              <a:buNone/>
            </a:pPr>
            <a:r>
              <a:rPr lang="en-US" altLang="zh-TW" dirty="0">
                <a:solidFill>
                  <a:srgbClr val="000000"/>
                </a:solidFill>
              </a:rPr>
              <a:t>NumPy</a:t>
            </a:r>
            <a:r>
              <a:rPr lang="zh-TW" altLang="en-US" dirty="0">
                <a:solidFill>
                  <a:srgbClr val="000000"/>
                </a:solidFill>
              </a:rPr>
              <a:t>引入了多維陣列以及可以直接有效率地操作多維陣列的函式與運算子。因此在</a:t>
            </a:r>
            <a:r>
              <a:rPr lang="en-US" altLang="zh-TW" dirty="0">
                <a:solidFill>
                  <a:srgbClr val="000000"/>
                </a:solidFill>
              </a:rPr>
              <a:t>NumPy</a:t>
            </a:r>
            <a:r>
              <a:rPr lang="zh-TW" altLang="en-US" dirty="0">
                <a:solidFill>
                  <a:srgbClr val="000000"/>
                </a:solidFill>
              </a:rPr>
              <a:t>上只要能被表示為針對陣列或矩陣運算的演算法，其執行效率幾乎都可以與編譯過的等效</a:t>
            </a:r>
            <a:r>
              <a:rPr lang="en-US" altLang="zh-TW" dirty="0">
                <a:solidFill>
                  <a:srgbClr val="000000"/>
                </a:solidFill>
              </a:rPr>
              <a:t>C</a:t>
            </a:r>
            <a:r>
              <a:rPr lang="zh-TW" altLang="en-US" dirty="0">
                <a:solidFill>
                  <a:srgbClr val="000000"/>
                </a:solidFill>
              </a:rPr>
              <a:t>語言程式碼一樣快。</a:t>
            </a:r>
          </a:p>
          <a:p>
            <a:endParaRPr lang="zh-TW" altLang="en-US" dirty="0">
              <a:solidFill>
                <a:srgbClr val="000000"/>
              </a:solidFill>
            </a:endParaRPr>
          </a:p>
          <a:p>
            <a:pPr marL="0" indent="0">
              <a:buNone/>
            </a:pPr>
            <a:r>
              <a:rPr lang="en-US" altLang="zh-TW" dirty="0">
                <a:solidFill>
                  <a:srgbClr val="000000"/>
                </a:solidFill>
              </a:rPr>
              <a:t>NumPy</a:t>
            </a:r>
            <a:r>
              <a:rPr lang="zh-TW" altLang="en-US" dirty="0">
                <a:solidFill>
                  <a:srgbClr val="000000"/>
                </a:solidFill>
              </a:rPr>
              <a:t>提供了與</a:t>
            </a:r>
            <a:r>
              <a:rPr lang="en-US" altLang="zh-TW" dirty="0">
                <a:solidFill>
                  <a:srgbClr val="000000"/>
                </a:solidFill>
              </a:rPr>
              <a:t>MATLAB</a:t>
            </a:r>
            <a:r>
              <a:rPr lang="zh-TW" altLang="en-US" dirty="0">
                <a:solidFill>
                  <a:srgbClr val="000000"/>
                </a:solidFill>
              </a:rPr>
              <a:t>相似的功能與操作方式，因為兩者皆為直譯語言，並且都可以讓使用者在針對陣列或矩陣運算時提供較純量運算更快的效能。兩者相較之下，</a:t>
            </a:r>
            <a:r>
              <a:rPr lang="en-US" altLang="zh-TW" dirty="0">
                <a:solidFill>
                  <a:srgbClr val="000000"/>
                </a:solidFill>
              </a:rPr>
              <a:t>MATLAB</a:t>
            </a:r>
            <a:r>
              <a:rPr lang="zh-TW" altLang="en-US" dirty="0">
                <a:solidFill>
                  <a:srgbClr val="000000"/>
                </a:solidFill>
              </a:rPr>
              <a:t>提供了大量的擴充工具箱（例如</a:t>
            </a:r>
            <a:r>
              <a:rPr lang="en-US" altLang="zh-TW" dirty="0">
                <a:solidFill>
                  <a:srgbClr val="000000"/>
                </a:solidFill>
              </a:rPr>
              <a:t>Simulink</a:t>
            </a:r>
            <a:r>
              <a:rPr lang="zh-TW" altLang="en-US" dirty="0">
                <a:solidFill>
                  <a:srgbClr val="000000"/>
                </a:solidFill>
              </a:rPr>
              <a:t>）；而</a:t>
            </a:r>
            <a:r>
              <a:rPr lang="en-US" altLang="zh-TW" dirty="0">
                <a:solidFill>
                  <a:srgbClr val="000000"/>
                </a:solidFill>
              </a:rPr>
              <a:t>NumPy</a:t>
            </a:r>
            <a:r>
              <a:rPr lang="zh-TW" altLang="en-US" dirty="0">
                <a:solidFill>
                  <a:srgbClr val="000000"/>
                </a:solidFill>
              </a:rPr>
              <a:t>則是根基於</a:t>
            </a:r>
            <a:r>
              <a:rPr lang="en-US" altLang="zh-TW" dirty="0">
                <a:solidFill>
                  <a:srgbClr val="000000"/>
                </a:solidFill>
              </a:rPr>
              <a:t>Python</a:t>
            </a:r>
            <a:r>
              <a:rPr lang="zh-TW" altLang="en-US" dirty="0">
                <a:solidFill>
                  <a:srgbClr val="000000"/>
                </a:solidFill>
              </a:rPr>
              <a:t>這個更現代、完整並且開放原始碼的程式語言之上。</a:t>
            </a:r>
          </a:p>
        </p:txBody>
      </p:sp>
      <p:sp>
        <p:nvSpPr>
          <p:cNvPr id="3" name="標題 2">
            <a:extLst>
              <a:ext uri="{FF2B5EF4-FFF2-40B4-BE49-F238E27FC236}">
                <a16:creationId xmlns:a16="http://schemas.microsoft.com/office/drawing/2014/main" id="{F4B9DC5B-464F-4681-A704-A4B4A97EC3A5}"/>
              </a:ext>
            </a:extLst>
          </p:cNvPr>
          <p:cNvSpPr>
            <a:spLocks noGrp="1"/>
          </p:cNvSpPr>
          <p:nvPr>
            <p:ph type="title"/>
          </p:nvPr>
        </p:nvSpPr>
        <p:spPr/>
        <p:txBody>
          <a:bodyPr anchor="t">
            <a:normAutofit/>
          </a:bodyPr>
          <a:lstStyle/>
          <a:p>
            <a:r>
              <a:rPr lang="en-US" altLang="zh-TW" dirty="0"/>
              <a:t>NumPy[WIKI]</a:t>
            </a:r>
            <a:endParaRPr lang="zh-TW" altLang="en-US" dirty="0"/>
          </a:p>
        </p:txBody>
      </p:sp>
    </p:spTree>
    <p:extLst>
      <p:ext uri="{BB962C8B-B14F-4D97-AF65-F5344CB8AC3E}">
        <p14:creationId xmlns:p14="http://schemas.microsoft.com/office/powerpoint/2010/main" val="1743937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024ACC8A-2177-48C8-9FC9-C6E8D7E96483}"/>
              </a:ext>
            </a:extLst>
          </p:cNvPr>
          <p:cNvSpPr>
            <a:spLocks noGrp="1"/>
          </p:cNvSpPr>
          <p:nvPr>
            <p:ph idx="1"/>
          </p:nvPr>
        </p:nvSpPr>
        <p:spPr>
          <a:xfrm>
            <a:off x="609601" y="1371600"/>
            <a:ext cx="6578600" cy="4758267"/>
          </a:xfrm>
        </p:spPr>
        <p:txBody>
          <a:bodyPr/>
          <a:lstStyle/>
          <a:p>
            <a:pPr marL="0" indent="0">
              <a:buNone/>
            </a:pPr>
            <a:r>
              <a:rPr lang="en-US" altLang="zh-TW" dirty="0"/>
              <a:t>SciPy</a:t>
            </a:r>
            <a:r>
              <a:rPr lang="zh-TW" altLang="en-US" dirty="0"/>
              <a:t>是一個開源的</a:t>
            </a:r>
            <a:r>
              <a:rPr lang="en-US" altLang="zh-TW" dirty="0"/>
              <a:t>Python</a:t>
            </a:r>
            <a:r>
              <a:rPr lang="zh-TW" altLang="en-US" dirty="0"/>
              <a:t>演算法庫和數學工具包。</a:t>
            </a:r>
          </a:p>
          <a:p>
            <a:endParaRPr lang="zh-TW" altLang="en-US" dirty="0"/>
          </a:p>
          <a:p>
            <a:pPr marL="0" indent="0">
              <a:buNone/>
            </a:pPr>
            <a:r>
              <a:rPr lang="en-US" altLang="zh-TW" dirty="0"/>
              <a:t>SciPy</a:t>
            </a:r>
            <a:r>
              <a:rPr lang="zh-TW" altLang="en-US" dirty="0"/>
              <a:t>包含的模組有最佳化、線性代數、積分、插值、特殊函數、快速傅立葉變換、訊號處理和圖像處理、常微分方程式求解和其他科學與工程中常用的計算。與其功能相類似的軟體還有</a:t>
            </a:r>
            <a:r>
              <a:rPr lang="en-US" altLang="zh-TW" dirty="0"/>
              <a:t>MATLAB</a:t>
            </a:r>
            <a:r>
              <a:rPr lang="zh-TW" altLang="en-US" dirty="0"/>
              <a:t>、</a:t>
            </a:r>
            <a:r>
              <a:rPr lang="en-US" altLang="zh-TW" dirty="0"/>
              <a:t>GNU Octave</a:t>
            </a:r>
            <a:r>
              <a:rPr lang="zh-TW" altLang="en-US" dirty="0"/>
              <a:t>和</a:t>
            </a:r>
            <a:r>
              <a:rPr lang="en-US" altLang="zh-TW" dirty="0" err="1"/>
              <a:t>Scilab</a:t>
            </a:r>
            <a:r>
              <a:rPr lang="zh-TW" altLang="en-US" dirty="0"/>
              <a:t>。</a:t>
            </a:r>
          </a:p>
        </p:txBody>
      </p:sp>
      <p:sp>
        <p:nvSpPr>
          <p:cNvPr id="3" name="標題 2">
            <a:extLst>
              <a:ext uri="{FF2B5EF4-FFF2-40B4-BE49-F238E27FC236}">
                <a16:creationId xmlns:a16="http://schemas.microsoft.com/office/drawing/2014/main" id="{D7A06BC3-2C62-4055-A7D5-603D68F652FA}"/>
              </a:ext>
            </a:extLst>
          </p:cNvPr>
          <p:cNvSpPr>
            <a:spLocks noGrp="1"/>
          </p:cNvSpPr>
          <p:nvPr>
            <p:ph type="title"/>
          </p:nvPr>
        </p:nvSpPr>
        <p:spPr/>
        <p:txBody>
          <a:bodyPr/>
          <a:lstStyle/>
          <a:p>
            <a:r>
              <a:rPr lang="en-US" altLang="zh-TW" dirty="0"/>
              <a:t>SciPy [WIKI]</a:t>
            </a:r>
            <a:endParaRPr lang="zh-TW" altLang="en-US" dirty="0"/>
          </a:p>
        </p:txBody>
      </p:sp>
      <p:pic>
        <p:nvPicPr>
          <p:cNvPr id="1026" name="Picture 2" descr="SciPy and NumPy - Full Stack Python">
            <a:extLst>
              <a:ext uri="{FF2B5EF4-FFF2-40B4-BE49-F238E27FC236}">
                <a16:creationId xmlns:a16="http://schemas.microsoft.com/office/drawing/2014/main" id="{093CA960-3323-4CDF-BAD6-27F6EC8161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6415" y="2321382"/>
            <a:ext cx="4153785" cy="16451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1733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2FA54F75-D405-4104-B6BB-EA44A23A109A}"/>
              </a:ext>
            </a:extLst>
          </p:cNvPr>
          <p:cNvSpPr>
            <a:spLocks noGrp="1"/>
          </p:cNvSpPr>
          <p:nvPr>
            <p:ph type="body" sz="quarter" idx="10"/>
          </p:nvPr>
        </p:nvSpPr>
        <p:spPr>
          <a:xfrm>
            <a:off x="6416675" y="2520950"/>
            <a:ext cx="5394325" cy="2025650"/>
          </a:xfrm>
        </p:spPr>
        <p:txBody>
          <a:bodyPr>
            <a:normAutofit/>
          </a:bodyPr>
          <a:lstStyle/>
          <a:p>
            <a:r>
              <a:rPr lang="zh-TW" altLang="en-US" dirty="0"/>
              <a:t>範例解說：將</a:t>
            </a:r>
            <a:r>
              <a:rPr lang="en-US" altLang="zh-TW" dirty="0"/>
              <a:t>CSV</a:t>
            </a:r>
            <a:r>
              <a:rPr lang="zh-TW" altLang="en-US" dirty="0"/>
              <a:t>輸出成圖檔並整合到</a:t>
            </a:r>
            <a:r>
              <a:rPr lang="en-US" altLang="zh-TW" dirty="0"/>
              <a:t>HTML</a:t>
            </a:r>
            <a:r>
              <a:rPr lang="zh-TW" altLang="en-US" dirty="0"/>
              <a:t>報告</a:t>
            </a:r>
          </a:p>
        </p:txBody>
      </p:sp>
      <p:sp>
        <p:nvSpPr>
          <p:cNvPr id="5" name="文字版面配置區 4">
            <a:extLst>
              <a:ext uri="{FF2B5EF4-FFF2-40B4-BE49-F238E27FC236}">
                <a16:creationId xmlns:a16="http://schemas.microsoft.com/office/drawing/2014/main" id="{CEE2A55E-C73D-43FF-AA36-95C0FF95B7B1}"/>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21817004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2FA54F75-D405-4104-B6BB-EA44A23A109A}"/>
              </a:ext>
            </a:extLst>
          </p:cNvPr>
          <p:cNvSpPr>
            <a:spLocks noGrp="1"/>
          </p:cNvSpPr>
          <p:nvPr>
            <p:ph type="body" sz="quarter" idx="10"/>
          </p:nvPr>
        </p:nvSpPr>
        <p:spPr/>
        <p:txBody>
          <a:bodyPr/>
          <a:lstStyle/>
          <a:p>
            <a:r>
              <a:rPr lang="zh-TW" altLang="en-US" dirty="0"/>
              <a:t>專案問題解析</a:t>
            </a:r>
          </a:p>
        </p:txBody>
      </p:sp>
      <p:sp>
        <p:nvSpPr>
          <p:cNvPr id="5" name="文字版面配置區 4">
            <a:extLst>
              <a:ext uri="{FF2B5EF4-FFF2-40B4-BE49-F238E27FC236}">
                <a16:creationId xmlns:a16="http://schemas.microsoft.com/office/drawing/2014/main" id="{CEE2A55E-C73D-43FF-AA36-95C0FF95B7B1}"/>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27713930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a:extLst>
              <a:ext uri="{FF2B5EF4-FFF2-40B4-BE49-F238E27FC236}">
                <a16:creationId xmlns:a16="http://schemas.microsoft.com/office/drawing/2014/main" id="{C4725D65-49BE-4376-9793-ABDB25057DB6}"/>
              </a:ext>
            </a:extLst>
          </p:cNvPr>
          <p:cNvSpPr>
            <a:spLocks noGrp="1"/>
          </p:cNvSpPr>
          <p:nvPr>
            <p:ph type="body" sz="quarter" idx="10"/>
          </p:nvPr>
        </p:nvSpPr>
        <p:spPr/>
        <p:txBody>
          <a:bodyPr/>
          <a:lstStyle/>
          <a:p>
            <a:r>
              <a:rPr lang="en-US" altLang="zh-TW" dirty="0"/>
              <a:t>Anaconda Spyder</a:t>
            </a:r>
            <a:endParaRPr lang="zh-TW" altLang="en-US" dirty="0"/>
          </a:p>
        </p:txBody>
      </p:sp>
      <p:sp>
        <p:nvSpPr>
          <p:cNvPr id="3" name="文字版面配置區 2">
            <a:extLst>
              <a:ext uri="{FF2B5EF4-FFF2-40B4-BE49-F238E27FC236}">
                <a16:creationId xmlns:a16="http://schemas.microsoft.com/office/drawing/2014/main" id="{645CE3A2-A1D7-4BCD-A874-D8B0DB46F6C9}"/>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4832124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a:extLst>
              <a:ext uri="{FF2B5EF4-FFF2-40B4-BE49-F238E27FC236}">
                <a16:creationId xmlns:a16="http://schemas.microsoft.com/office/drawing/2014/main" id="{555E4D44-5086-4D2D-B631-8C23FEDDFAE6}"/>
              </a:ext>
            </a:extLst>
          </p:cNvPr>
          <p:cNvSpPr>
            <a:spLocks noGrp="1"/>
          </p:cNvSpPr>
          <p:nvPr>
            <p:ph idx="1"/>
          </p:nvPr>
        </p:nvSpPr>
        <p:spPr/>
        <p:txBody>
          <a:bodyPr/>
          <a:lstStyle/>
          <a:p>
            <a:r>
              <a:rPr lang="en-US" altLang="zh-TW" dirty="0" err="1"/>
              <a:t>Numpy</a:t>
            </a:r>
            <a:r>
              <a:rPr lang="en-US" altLang="zh-TW" dirty="0"/>
              <a:t> and </a:t>
            </a:r>
            <a:r>
              <a:rPr lang="en-US" altLang="zh-TW" dirty="0" err="1"/>
              <a:t>Scipy</a:t>
            </a:r>
            <a:endParaRPr lang="en-US" altLang="zh-TW" dirty="0"/>
          </a:p>
          <a:p>
            <a:r>
              <a:rPr lang="en-US" altLang="zh-TW" dirty="0"/>
              <a:t>Matplotlib</a:t>
            </a:r>
          </a:p>
          <a:p>
            <a:r>
              <a:rPr lang="en-US" altLang="zh-TW" dirty="0"/>
              <a:t>Spyder</a:t>
            </a:r>
          </a:p>
          <a:p>
            <a:pPr lvl="1"/>
            <a:r>
              <a:rPr lang="en-US" altLang="zh-TW" dirty="0"/>
              <a:t>Cell Definition</a:t>
            </a:r>
          </a:p>
          <a:p>
            <a:pPr lvl="1"/>
            <a:r>
              <a:rPr lang="en-US" altLang="zh-TW" dirty="0"/>
              <a:t>Dynamic Syntax Checker</a:t>
            </a:r>
          </a:p>
          <a:p>
            <a:pPr lvl="1"/>
            <a:r>
              <a:rPr lang="en-US" altLang="zh-TW" dirty="0"/>
              <a:t>Variable Explorer</a:t>
            </a:r>
          </a:p>
          <a:p>
            <a:pPr lvl="1"/>
            <a:r>
              <a:rPr lang="en-US" altLang="zh-TW" dirty="0"/>
              <a:t>Intelligence</a:t>
            </a:r>
          </a:p>
          <a:p>
            <a:pPr lvl="1"/>
            <a:r>
              <a:rPr lang="en-US" altLang="zh-TW" dirty="0"/>
              <a:t>Debugger</a:t>
            </a:r>
          </a:p>
          <a:p>
            <a:pPr lvl="1"/>
            <a:r>
              <a:rPr lang="en-US" altLang="zh-TW" dirty="0"/>
              <a:t>Data Import</a:t>
            </a:r>
          </a:p>
          <a:p>
            <a:pPr lvl="1"/>
            <a:r>
              <a:rPr lang="en-US" altLang="zh-TW" dirty="0"/>
              <a:t>…</a:t>
            </a:r>
            <a:endParaRPr lang="zh-TW" altLang="en-US" dirty="0"/>
          </a:p>
        </p:txBody>
      </p:sp>
      <p:sp>
        <p:nvSpPr>
          <p:cNvPr id="4" name="標題 3">
            <a:extLst>
              <a:ext uri="{FF2B5EF4-FFF2-40B4-BE49-F238E27FC236}">
                <a16:creationId xmlns:a16="http://schemas.microsoft.com/office/drawing/2014/main" id="{A806B1BB-9EC8-48D7-AE14-06964075082D}"/>
              </a:ext>
            </a:extLst>
          </p:cNvPr>
          <p:cNvSpPr>
            <a:spLocks noGrp="1"/>
          </p:cNvSpPr>
          <p:nvPr>
            <p:ph type="title"/>
          </p:nvPr>
        </p:nvSpPr>
        <p:spPr/>
        <p:txBody>
          <a:bodyPr/>
          <a:lstStyle/>
          <a:p>
            <a:r>
              <a:rPr lang="en-US" altLang="zh-TW" dirty="0"/>
              <a:t>Anaconda Spyder</a:t>
            </a:r>
            <a:endParaRPr lang="zh-TW" altLang="en-US" dirty="0"/>
          </a:p>
        </p:txBody>
      </p:sp>
      <p:pic>
        <p:nvPicPr>
          <p:cNvPr id="6" name="圖片 5">
            <a:extLst>
              <a:ext uri="{FF2B5EF4-FFF2-40B4-BE49-F238E27FC236}">
                <a16:creationId xmlns:a16="http://schemas.microsoft.com/office/drawing/2014/main" id="{FD815F72-36FA-466B-BACC-93DEFC73A8A3}"/>
              </a:ext>
            </a:extLst>
          </p:cNvPr>
          <p:cNvPicPr>
            <a:picLocks noChangeAspect="1"/>
          </p:cNvPicPr>
          <p:nvPr/>
        </p:nvPicPr>
        <p:blipFill>
          <a:blip r:embed="rId2"/>
          <a:stretch>
            <a:fillRect/>
          </a:stretch>
        </p:blipFill>
        <p:spPr>
          <a:xfrm>
            <a:off x="4612778" y="994418"/>
            <a:ext cx="6969622" cy="4491982"/>
          </a:xfrm>
          <a:prstGeom prst="rect">
            <a:avLst/>
          </a:prstGeom>
        </p:spPr>
      </p:pic>
    </p:spTree>
    <p:extLst>
      <p:ext uri="{BB962C8B-B14F-4D97-AF65-F5344CB8AC3E}">
        <p14:creationId xmlns:p14="http://schemas.microsoft.com/office/powerpoint/2010/main" val="1210798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8B451479-C256-4FC1-962C-38BF60E08AA1}"/>
              </a:ext>
            </a:extLst>
          </p:cNvPr>
          <p:cNvSpPr>
            <a:spLocks noGrp="1"/>
          </p:cNvSpPr>
          <p:nvPr>
            <p:ph idx="1"/>
          </p:nvPr>
        </p:nvSpPr>
        <p:spPr/>
        <p:txBody>
          <a:bodyPr/>
          <a:lstStyle/>
          <a:p>
            <a:pPr marL="0" indent="0">
              <a:buNone/>
            </a:pPr>
            <a:r>
              <a:rPr lang="zh-TW" altLang="en-US" dirty="0"/>
              <a:t>市面上</a:t>
            </a:r>
            <a:r>
              <a:rPr lang="en-US" altLang="zh-TW" dirty="0"/>
              <a:t>Python</a:t>
            </a:r>
            <a:r>
              <a:rPr lang="zh-TW" altLang="en-US" dirty="0"/>
              <a:t>的整合發展環境</a:t>
            </a:r>
            <a:r>
              <a:rPr lang="en-US" altLang="zh-TW" dirty="0"/>
              <a:t>(IDE)</a:t>
            </a:r>
            <a:r>
              <a:rPr lang="zh-TW" altLang="en-US" dirty="0"/>
              <a:t>有數十種，各有各的優缺點。但是如果說到最適合科學工程應用的</a:t>
            </a:r>
            <a:r>
              <a:rPr lang="en-US" altLang="zh-TW" dirty="0"/>
              <a:t>IDE</a:t>
            </a:r>
            <a:r>
              <a:rPr lang="zh-TW" altLang="en-US" dirty="0"/>
              <a:t>絕對是</a:t>
            </a:r>
            <a:r>
              <a:rPr lang="en-US" altLang="zh-TW" dirty="0"/>
              <a:t>Anaconda</a:t>
            </a:r>
            <a:r>
              <a:rPr lang="zh-TW" altLang="en-US" dirty="0"/>
              <a:t>的</a:t>
            </a:r>
            <a:r>
              <a:rPr lang="en-US" altLang="zh-TW" dirty="0"/>
              <a:t>Spyder</a:t>
            </a:r>
            <a:r>
              <a:rPr lang="zh-TW" altLang="en-US" dirty="0"/>
              <a:t>。首先，</a:t>
            </a:r>
            <a:r>
              <a:rPr lang="en-US" altLang="zh-TW" dirty="0" err="1"/>
              <a:t>spyder</a:t>
            </a:r>
            <a:r>
              <a:rPr lang="zh-TW" altLang="en-US" dirty="0"/>
              <a:t>編輯器支援</a:t>
            </a:r>
            <a:r>
              <a:rPr lang="en-US" altLang="zh-TW" dirty="0"/>
              <a:t>IntelliSense</a:t>
            </a:r>
            <a:r>
              <a:rPr lang="zh-TW" altLang="en-US" dirty="0"/>
              <a:t>。</a:t>
            </a:r>
            <a:r>
              <a:rPr lang="en-US" altLang="zh-TW" dirty="0"/>
              <a:t> IntelliSense</a:t>
            </a:r>
            <a:r>
              <a:rPr lang="zh-TW" altLang="en-US" dirty="0"/>
              <a:t>包含一些功能的程式碼完成輔助工具：列出成員、參數資訊、快速諮詢和自動完成文字。免去工程師查找的時間。變數顯示視窗將所有變量的型別，大小及數值用不同色塊區分開來，一目了然。支援斷點，及步階執行方便除錯。支援</a:t>
            </a:r>
            <a:r>
              <a:rPr lang="en-US" altLang="zh-TW" dirty="0"/>
              <a:t>Cell</a:t>
            </a:r>
            <a:r>
              <a:rPr lang="zh-TW" altLang="en-US" dirty="0"/>
              <a:t>，不須重複執行耗時的計算工作。除此之外，其他像是自動標示語法錯誤，支援資料檔匯入等等也都很好的支援。</a:t>
            </a:r>
            <a:endParaRPr lang="en-US" altLang="zh-TW" dirty="0"/>
          </a:p>
          <a:p>
            <a:pPr marL="0" indent="0">
              <a:buNone/>
            </a:pPr>
            <a:endParaRPr lang="en-US" altLang="zh-TW" dirty="0"/>
          </a:p>
          <a:p>
            <a:pPr marL="0" indent="0">
              <a:buNone/>
            </a:pPr>
            <a:r>
              <a:rPr lang="zh-TW" altLang="en-US" dirty="0"/>
              <a:t>由於</a:t>
            </a:r>
            <a:r>
              <a:rPr lang="en-US" altLang="zh-TW" dirty="0"/>
              <a:t>Spyder</a:t>
            </a:r>
            <a:r>
              <a:rPr lang="zh-TW" altLang="en-US" dirty="0"/>
              <a:t>的介面類似</a:t>
            </a:r>
            <a:r>
              <a:rPr lang="en-US" altLang="zh-TW" dirty="0" err="1"/>
              <a:t>Matlab</a:t>
            </a:r>
            <a:r>
              <a:rPr lang="zh-TW" altLang="en-US" dirty="0"/>
              <a:t>，又內建了</a:t>
            </a:r>
            <a:r>
              <a:rPr lang="en-US" altLang="zh-TW" dirty="0" err="1"/>
              <a:t>Numpy</a:t>
            </a:r>
            <a:r>
              <a:rPr lang="zh-TW" altLang="en-US" dirty="0"/>
              <a:t>，</a:t>
            </a:r>
            <a:r>
              <a:rPr lang="en-US" altLang="zh-TW" dirty="0" err="1"/>
              <a:t>Scipy</a:t>
            </a:r>
            <a:r>
              <a:rPr lang="zh-TW" altLang="en-US" dirty="0"/>
              <a:t>，</a:t>
            </a:r>
            <a:r>
              <a:rPr lang="en-US" altLang="zh-TW" dirty="0"/>
              <a:t>Matplotlib</a:t>
            </a:r>
            <a:r>
              <a:rPr lang="zh-TW" altLang="en-US" dirty="0"/>
              <a:t>等科學工程常用的函式庫，在資料分析領域已經成為多數工程師的首選。</a:t>
            </a:r>
          </a:p>
        </p:txBody>
      </p:sp>
      <p:sp>
        <p:nvSpPr>
          <p:cNvPr id="3" name="標題 2">
            <a:extLst>
              <a:ext uri="{FF2B5EF4-FFF2-40B4-BE49-F238E27FC236}">
                <a16:creationId xmlns:a16="http://schemas.microsoft.com/office/drawing/2014/main" id="{5E89892B-8A54-4C1B-BF68-A95CDA13AC6D}"/>
              </a:ext>
            </a:extLst>
          </p:cNvPr>
          <p:cNvSpPr>
            <a:spLocks noGrp="1"/>
          </p:cNvSpPr>
          <p:nvPr>
            <p:ph type="title"/>
          </p:nvPr>
        </p:nvSpPr>
        <p:spPr/>
        <p:txBody>
          <a:bodyPr/>
          <a:lstStyle/>
          <a:p>
            <a:r>
              <a:rPr lang="en-US" altLang="zh-TW" dirty="0"/>
              <a:t>Spyder</a:t>
            </a:r>
            <a:r>
              <a:rPr lang="zh-TW" altLang="en-US" dirty="0"/>
              <a:t>的優點</a:t>
            </a:r>
          </a:p>
        </p:txBody>
      </p:sp>
    </p:spTree>
    <p:extLst>
      <p:ext uri="{BB962C8B-B14F-4D97-AF65-F5344CB8AC3E}">
        <p14:creationId xmlns:p14="http://schemas.microsoft.com/office/powerpoint/2010/main" val="31867401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a:extLst>
              <a:ext uri="{FF2B5EF4-FFF2-40B4-BE49-F238E27FC236}">
                <a16:creationId xmlns:a16="http://schemas.microsoft.com/office/drawing/2014/main" id="{2FA54F75-D405-4104-B6BB-EA44A23A109A}"/>
              </a:ext>
            </a:extLst>
          </p:cNvPr>
          <p:cNvSpPr>
            <a:spLocks noGrp="1"/>
          </p:cNvSpPr>
          <p:nvPr>
            <p:ph type="body" sz="quarter" idx="10"/>
          </p:nvPr>
        </p:nvSpPr>
        <p:spPr/>
        <p:txBody>
          <a:bodyPr/>
          <a:lstStyle/>
          <a:p>
            <a:r>
              <a:rPr lang="zh-TW" altLang="en-US" dirty="0"/>
              <a:t>概念解說</a:t>
            </a:r>
          </a:p>
        </p:txBody>
      </p:sp>
      <p:sp>
        <p:nvSpPr>
          <p:cNvPr id="5" name="文字版面配置區 4">
            <a:extLst>
              <a:ext uri="{FF2B5EF4-FFF2-40B4-BE49-F238E27FC236}">
                <a16:creationId xmlns:a16="http://schemas.microsoft.com/office/drawing/2014/main" id="{CEE2A55E-C73D-43FF-AA36-95C0FF95B7B1}"/>
              </a:ext>
            </a:extLst>
          </p:cNvPr>
          <p:cNvSpPr>
            <a:spLocks noGrp="1"/>
          </p:cNvSpPr>
          <p:nvPr>
            <p:ph type="body" sz="quarter" idx="12"/>
          </p:nvPr>
        </p:nvSpPr>
        <p:spPr/>
        <p:txBody>
          <a:bodyPr/>
          <a:lstStyle/>
          <a:p>
            <a:endParaRPr lang="zh-TW" altLang="en-US"/>
          </a:p>
        </p:txBody>
      </p:sp>
    </p:spTree>
    <p:extLst>
      <p:ext uri="{BB962C8B-B14F-4D97-AF65-F5344CB8AC3E}">
        <p14:creationId xmlns:p14="http://schemas.microsoft.com/office/powerpoint/2010/main" val="24842278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581CD9B0-D2E7-4D32-9C81-937754DBDA21}"/>
              </a:ext>
            </a:extLst>
          </p:cNvPr>
          <p:cNvSpPr>
            <a:spLocks noGrp="1"/>
          </p:cNvSpPr>
          <p:nvPr>
            <p:ph idx="1"/>
          </p:nvPr>
        </p:nvSpPr>
        <p:spPr>
          <a:xfrm>
            <a:off x="609600" y="1371600"/>
            <a:ext cx="5943600" cy="4762471"/>
          </a:xfrm>
        </p:spPr>
        <p:txBody>
          <a:bodyPr/>
          <a:lstStyle/>
          <a:p>
            <a:pPr marL="0" indent="0">
              <a:buNone/>
            </a:pPr>
            <a:r>
              <a:rPr lang="zh-TW" altLang="en-US" dirty="0"/>
              <a:t>一般在完成模擬之後，工程師必須輸出圖表並擷取必要的資料，複製貼上到</a:t>
            </a:r>
            <a:r>
              <a:rPr lang="en-US" altLang="zh-TW" dirty="0"/>
              <a:t>word</a:t>
            </a:r>
            <a:r>
              <a:rPr lang="zh-TW" altLang="en-US" dirty="0"/>
              <a:t>或</a:t>
            </a:r>
            <a:r>
              <a:rPr lang="en-US" altLang="zh-TW" dirty="0"/>
              <a:t>ppt</a:t>
            </a:r>
            <a:r>
              <a:rPr lang="zh-TW" altLang="en-US" dirty="0"/>
              <a:t>當中來產生報告，以提供給主管或客戶參考，這是一件吃力不討好的工作，資料一多整理起來更是苦不堪言，一旦設計改版，全部的工作又必須重來一次。如果將報告的生成工作自動化，便可以讓工程師可以從繁瑣的剪貼操作解脫，去從事更有價值的技術研究。</a:t>
            </a:r>
          </a:p>
          <a:p>
            <a:endParaRPr lang="zh-TW" altLang="en-US" dirty="0"/>
          </a:p>
        </p:txBody>
      </p:sp>
      <p:sp>
        <p:nvSpPr>
          <p:cNvPr id="3" name="標題 2">
            <a:extLst>
              <a:ext uri="{FF2B5EF4-FFF2-40B4-BE49-F238E27FC236}">
                <a16:creationId xmlns:a16="http://schemas.microsoft.com/office/drawing/2014/main" id="{C35C514E-7503-483D-9589-A8DE8F93E299}"/>
              </a:ext>
            </a:extLst>
          </p:cNvPr>
          <p:cNvSpPr>
            <a:spLocks noGrp="1"/>
          </p:cNvSpPr>
          <p:nvPr>
            <p:ph type="title"/>
          </p:nvPr>
        </p:nvSpPr>
        <p:spPr/>
        <p:txBody>
          <a:bodyPr/>
          <a:lstStyle/>
          <a:p>
            <a:r>
              <a:rPr lang="zh-TW" altLang="en-US" dirty="0"/>
              <a:t>模擬報告自動化</a:t>
            </a:r>
            <a:br>
              <a:rPr lang="zh-TW" altLang="en-US" dirty="0"/>
            </a:br>
            <a:endParaRPr lang="zh-TW" altLang="en-US" dirty="0"/>
          </a:p>
        </p:txBody>
      </p:sp>
      <p:sp>
        <p:nvSpPr>
          <p:cNvPr id="5" name="矩形: 圓角 4">
            <a:extLst>
              <a:ext uri="{FF2B5EF4-FFF2-40B4-BE49-F238E27FC236}">
                <a16:creationId xmlns:a16="http://schemas.microsoft.com/office/drawing/2014/main" id="{AD12E166-F00F-4C24-9FEA-31A837294A69}"/>
              </a:ext>
            </a:extLst>
          </p:cNvPr>
          <p:cNvSpPr/>
          <p:nvPr/>
        </p:nvSpPr>
        <p:spPr>
          <a:xfrm>
            <a:off x="7061199" y="872066"/>
            <a:ext cx="1888067" cy="845837"/>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AEDT</a:t>
            </a:r>
            <a:endParaRPr lang="zh-TW" altLang="en-US" dirty="0"/>
          </a:p>
        </p:txBody>
      </p:sp>
      <p:sp>
        <p:nvSpPr>
          <p:cNvPr id="6" name="矩形: 圓角 5">
            <a:extLst>
              <a:ext uri="{FF2B5EF4-FFF2-40B4-BE49-F238E27FC236}">
                <a16:creationId xmlns:a16="http://schemas.microsoft.com/office/drawing/2014/main" id="{D80879E8-CD19-436D-A254-B7E6B4AD25D0}"/>
              </a:ext>
            </a:extLst>
          </p:cNvPr>
          <p:cNvSpPr/>
          <p:nvPr/>
        </p:nvSpPr>
        <p:spPr>
          <a:xfrm>
            <a:off x="7061197" y="2397315"/>
            <a:ext cx="1888067" cy="845837"/>
          </a:xfrm>
          <a:prstGeom prst="roundRect">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Script</a:t>
            </a:r>
            <a:endParaRPr lang="zh-TW" altLang="en-US" dirty="0"/>
          </a:p>
        </p:txBody>
      </p:sp>
      <p:sp>
        <p:nvSpPr>
          <p:cNvPr id="7" name="箭號: 弧形左彎 6">
            <a:extLst>
              <a:ext uri="{FF2B5EF4-FFF2-40B4-BE49-F238E27FC236}">
                <a16:creationId xmlns:a16="http://schemas.microsoft.com/office/drawing/2014/main" id="{F3891008-FBD0-4740-9A61-26A131EEF511}"/>
              </a:ext>
            </a:extLst>
          </p:cNvPr>
          <p:cNvSpPr/>
          <p:nvPr/>
        </p:nvSpPr>
        <p:spPr>
          <a:xfrm>
            <a:off x="9017000" y="1294984"/>
            <a:ext cx="1066800" cy="1846149"/>
          </a:xfrm>
          <a:prstGeom prst="curvedLeftArrow">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8" name="矩形 7">
            <a:extLst>
              <a:ext uri="{FF2B5EF4-FFF2-40B4-BE49-F238E27FC236}">
                <a16:creationId xmlns:a16="http://schemas.microsoft.com/office/drawing/2014/main" id="{A86D7645-7260-4085-96DD-114B98123A43}"/>
              </a:ext>
            </a:extLst>
          </p:cNvPr>
          <p:cNvSpPr/>
          <p:nvPr/>
        </p:nvSpPr>
        <p:spPr>
          <a:xfrm>
            <a:off x="9457261" y="1717902"/>
            <a:ext cx="1524001" cy="876301"/>
          </a:xfrm>
          <a:prstGeom prst="rect">
            <a:avLst/>
          </a:prstGeom>
          <a:solidFill>
            <a:srgbClr val="00B0F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RAW Data</a:t>
            </a:r>
            <a:endParaRPr lang="zh-TW" altLang="en-US" dirty="0"/>
          </a:p>
        </p:txBody>
      </p:sp>
      <p:sp>
        <p:nvSpPr>
          <p:cNvPr id="9" name="矩形 8">
            <a:extLst>
              <a:ext uri="{FF2B5EF4-FFF2-40B4-BE49-F238E27FC236}">
                <a16:creationId xmlns:a16="http://schemas.microsoft.com/office/drawing/2014/main" id="{860F231A-086C-4F47-B91F-5E28206E24FB}"/>
              </a:ext>
            </a:extLst>
          </p:cNvPr>
          <p:cNvSpPr/>
          <p:nvPr/>
        </p:nvSpPr>
        <p:spPr>
          <a:xfrm>
            <a:off x="7061198" y="3967881"/>
            <a:ext cx="1888067" cy="1916452"/>
          </a:xfrm>
          <a:prstGeom prst="rect">
            <a:avLst/>
          </a:prstGeom>
          <a:solidFill>
            <a:srgbClr val="00B0F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HTML</a:t>
            </a:r>
          </a:p>
          <a:p>
            <a:pPr algn="ctr"/>
            <a:endParaRPr lang="en-US" altLang="zh-TW" dirty="0"/>
          </a:p>
          <a:p>
            <a:pPr algn="ctr"/>
            <a:r>
              <a:rPr lang="en-US" altLang="zh-TW" dirty="0"/>
              <a:t>+Text</a:t>
            </a:r>
          </a:p>
          <a:p>
            <a:pPr algn="ctr"/>
            <a:r>
              <a:rPr lang="en-US" altLang="zh-TW" dirty="0"/>
              <a:t>+Table</a:t>
            </a:r>
          </a:p>
          <a:p>
            <a:pPr algn="ctr"/>
            <a:r>
              <a:rPr lang="en-US" altLang="zh-TW" dirty="0">
                <a:solidFill>
                  <a:srgbClr val="FF0000"/>
                </a:solidFill>
              </a:rPr>
              <a:t>+Link to Figures</a:t>
            </a:r>
            <a:endParaRPr lang="zh-TW" altLang="en-US" dirty="0">
              <a:solidFill>
                <a:srgbClr val="FF0000"/>
              </a:solidFill>
            </a:endParaRPr>
          </a:p>
        </p:txBody>
      </p:sp>
      <p:sp>
        <p:nvSpPr>
          <p:cNvPr id="12" name="矩形 11">
            <a:extLst>
              <a:ext uri="{FF2B5EF4-FFF2-40B4-BE49-F238E27FC236}">
                <a16:creationId xmlns:a16="http://schemas.microsoft.com/office/drawing/2014/main" id="{190FB171-8EA5-49D8-9447-35EEA3C5FB46}"/>
              </a:ext>
            </a:extLst>
          </p:cNvPr>
          <p:cNvSpPr/>
          <p:nvPr/>
        </p:nvSpPr>
        <p:spPr>
          <a:xfrm>
            <a:off x="9457263" y="3967881"/>
            <a:ext cx="1524000" cy="876301"/>
          </a:xfrm>
          <a:prstGeom prst="rect">
            <a:avLst/>
          </a:prstGeom>
          <a:solidFill>
            <a:srgbClr val="00B0F0"/>
          </a:solidFill>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Figures</a:t>
            </a:r>
            <a:endParaRPr lang="zh-TW" altLang="en-US" dirty="0"/>
          </a:p>
        </p:txBody>
      </p:sp>
      <p:cxnSp>
        <p:nvCxnSpPr>
          <p:cNvPr id="15" name="接點: 肘形 14">
            <a:extLst>
              <a:ext uri="{FF2B5EF4-FFF2-40B4-BE49-F238E27FC236}">
                <a16:creationId xmlns:a16="http://schemas.microsoft.com/office/drawing/2014/main" id="{C324581B-3FC9-42C0-9F5E-4F8E4F56452D}"/>
              </a:ext>
            </a:extLst>
          </p:cNvPr>
          <p:cNvCxnSpPr>
            <a:cxnSpLocks/>
            <a:endCxn id="12" idx="2"/>
          </p:cNvCxnSpPr>
          <p:nvPr/>
        </p:nvCxnSpPr>
        <p:spPr>
          <a:xfrm flipV="1">
            <a:off x="8864600" y="4844182"/>
            <a:ext cx="1354663" cy="642218"/>
          </a:xfrm>
          <a:prstGeom prst="bentConnector2">
            <a:avLst/>
          </a:prstGeom>
          <a:ln w="76200">
            <a:solidFill>
              <a:srgbClr val="FF0000"/>
            </a:solidFill>
            <a:prstDash val="sysDash"/>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箭號: 向下 19">
            <a:extLst>
              <a:ext uri="{FF2B5EF4-FFF2-40B4-BE49-F238E27FC236}">
                <a16:creationId xmlns:a16="http://schemas.microsoft.com/office/drawing/2014/main" id="{B4959C3F-0D22-44A5-9C0D-FB6F19DBB850}"/>
              </a:ext>
            </a:extLst>
          </p:cNvPr>
          <p:cNvSpPr/>
          <p:nvPr/>
        </p:nvSpPr>
        <p:spPr>
          <a:xfrm>
            <a:off x="7738531" y="3294986"/>
            <a:ext cx="491067" cy="845837"/>
          </a:xfrm>
          <a:prstGeom prst="downArrow">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箭號: 向下 20">
            <a:extLst>
              <a:ext uri="{FF2B5EF4-FFF2-40B4-BE49-F238E27FC236}">
                <a16:creationId xmlns:a16="http://schemas.microsoft.com/office/drawing/2014/main" id="{BF6C849C-D46D-410A-AB13-ECA9A613336C}"/>
              </a:ext>
            </a:extLst>
          </p:cNvPr>
          <p:cNvSpPr/>
          <p:nvPr/>
        </p:nvSpPr>
        <p:spPr>
          <a:xfrm rot="17539853">
            <a:off x="9079817" y="2843677"/>
            <a:ext cx="491067" cy="1692053"/>
          </a:xfrm>
          <a:prstGeom prst="downArrow">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8092187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BD9A5FA0-E2E4-4115-AD18-A9CC564BCD48}"/>
              </a:ext>
            </a:extLst>
          </p:cNvPr>
          <p:cNvSpPr>
            <a:spLocks noGrp="1"/>
          </p:cNvSpPr>
          <p:nvPr>
            <p:ph idx="1"/>
          </p:nvPr>
        </p:nvSpPr>
        <p:spPr/>
        <p:txBody>
          <a:bodyPr/>
          <a:lstStyle/>
          <a:p>
            <a:pPr marL="0" indent="0">
              <a:buNone/>
            </a:pPr>
            <a:r>
              <a:rPr lang="zh-TW" altLang="en-US" dirty="0"/>
              <a:t>報告生成可以透過</a:t>
            </a:r>
            <a:r>
              <a:rPr lang="en-US" altLang="zh-TW" dirty="0"/>
              <a:t>html</a:t>
            </a:r>
            <a:r>
              <a:rPr lang="zh-TW" altLang="en-US" dirty="0"/>
              <a:t>來完成，</a:t>
            </a:r>
            <a:r>
              <a:rPr lang="en-US" altLang="zh-TW" dirty="0"/>
              <a:t>html</a:t>
            </a:r>
            <a:r>
              <a:rPr lang="zh-TW" altLang="en-US" dirty="0"/>
              <a:t>提供了各式的標籤，我們可以透過標籤來格式化文件，產生不同的字型大小，顏色，表格等。透過標籤也可以連接圖片及影片檔。由於</a:t>
            </a:r>
            <a:r>
              <a:rPr lang="en-US" altLang="zh-TW" dirty="0"/>
              <a:t>html</a:t>
            </a:r>
            <a:r>
              <a:rPr lang="zh-TW" altLang="en-US" dirty="0"/>
              <a:t>是文字格式，只要了解標籤的使用方式，我們便可以輕易地完成報告的編排。之後透過瀏覽器便可以檢視報告，並輸出</a:t>
            </a:r>
            <a:r>
              <a:rPr lang="en-US" altLang="zh-TW" dirty="0"/>
              <a:t>pdf</a:t>
            </a:r>
            <a:r>
              <a:rPr lang="zh-TW" altLang="en-US" dirty="0"/>
              <a:t>檔。</a:t>
            </a:r>
          </a:p>
          <a:p>
            <a:pPr marL="0" indent="0">
              <a:buNone/>
            </a:pPr>
            <a:endParaRPr lang="en-US" altLang="zh-TW" dirty="0"/>
          </a:p>
          <a:p>
            <a:pPr marL="0" indent="0">
              <a:buNone/>
            </a:pPr>
            <a:r>
              <a:rPr lang="zh-TW" altLang="en-US" dirty="0"/>
              <a:t>另一種方式是輸出到</a:t>
            </a:r>
            <a:r>
              <a:rPr lang="en-US" altLang="zh-TW" dirty="0"/>
              <a:t>ppt</a:t>
            </a:r>
            <a:r>
              <a:rPr lang="zh-TW" altLang="en-US" dirty="0"/>
              <a:t>當中。由於</a:t>
            </a:r>
            <a:r>
              <a:rPr lang="en-US" altLang="zh-TW" dirty="0" err="1"/>
              <a:t>ironpython</a:t>
            </a:r>
            <a:r>
              <a:rPr lang="zh-TW" altLang="en-US" dirty="0"/>
              <a:t>基於微軟</a:t>
            </a:r>
            <a:r>
              <a:rPr lang="en-US" altLang="zh-TW" dirty="0"/>
              <a:t>.NET</a:t>
            </a:r>
            <a:r>
              <a:rPr lang="zh-TW" altLang="en-US" dirty="0"/>
              <a:t>框架，不需另外安裝庫即可以使用內建函式讀寫</a:t>
            </a:r>
            <a:r>
              <a:rPr lang="en-US" altLang="zh-TW" dirty="0"/>
              <a:t>Word, Excel, PowerPoint </a:t>
            </a:r>
            <a:r>
              <a:rPr lang="zh-TW" altLang="en-US" dirty="0"/>
              <a:t>等檔案。但是這部分的程式碼較為繁複，有興趣者可以上網查詢相關函式的使用方式。</a:t>
            </a:r>
          </a:p>
          <a:p>
            <a:endParaRPr lang="zh-TW" altLang="en-US" dirty="0"/>
          </a:p>
        </p:txBody>
      </p:sp>
      <p:sp>
        <p:nvSpPr>
          <p:cNvPr id="3" name="標題 2">
            <a:extLst>
              <a:ext uri="{FF2B5EF4-FFF2-40B4-BE49-F238E27FC236}">
                <a16:creationId xmlns:a16="http://schemas.microsoft.com/office/drawing/2014/main" id="{70793CA1-E194-4E1C-A732-7C0DEBFF8070}"/>
              </a:ext>
            </a:extLst>
          </p:cNvPr>
          <p:cNvSpPr>
            <a:spLocks noGrp="1"/>
          </p:cNvSpPr>
          <p:nvPr>
            <p:ph type="title"/>
          </p:nvPr>
        </p:nvSpPr>
        <p:spPr/>
        <p:txBody>
          <a:bodyPr/>
          <a:lstStyle/>
          <a:p>
            <a:r>
              <a:rPr lang="zh-TW" altLang="en-US" dirty="0"/>
              <a:t>如何整合圖片及數據甚或文字來產生報告？</a:t>
            </a:r>
            <a:br>
              <a:rPr lang="zh-TW" altLang="en-US" dirty="0"/>
            </a:br>
            <a:endParaRPr lang="zh-TW" altLang="en-US" dirty="0"/>
          </a:p>
        </p:txBody>
      </p:sp>
    </p:spTree>
    <p:extLst>
      <p:ext uri="{BB962C8B-B14F-4D97-AF65-F5344CB8AC3E}">
        <p14:creationId xmlns:p14="http://schemas.microsoft.com/office/powerpoint/2010/main" val="557188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F4A3E6A3-96AB-4068-8023-96B66AB076B9}"/>
              </a:ext>
            </a:extLst>
          </p:cNvPr>
          <p:cNvSpPr>
            <a:spLocks noGrp="1"/>
          </p:cNvSpPr>
          <p:nvPr>
            <p:ph idx="1"/>
          </p:nvPr>
        </p:nvSpPr>
        <p:spPr>
          <a:xfrm>
            <a:off x="609600" y="1371600"/>
            <a:ext cx="6273800" cy="4762471"/>
          </a:xfrm>
        </p:spPr>
        <p:txBody>
          <a:bodyPr/>
          <a:lstStyle/>
          <a:p>
            <a:pPr marL="0" indent="0">
              <a:buNone/>
            </a:pPr>
            <a:r>
              <a:rPr lang="zh-TW" altLang="en-US" dirty="0"/>
              <a:t>首先，</a:t>
            </a:r>
            <a:r>
              <a:rPr lang="en-US" altLang="zh-TW" dirty="0"/>
              <a:t>AEDT</a:t>
            </a:r>
            <a:r>
              <a:rPr lang="zh-TW" altLang="en-US" dirty="0"/>
              <a:t>的所提供的繪圖種類遠不及</a:t>
            </a:r>
            <a:r>
              <a:rPr lang="en-US" altLang="zh-TW" dirty="0"/>
              <a:t>matplotlib</a:t>
            </a:r>
            <a:r>
              <a:rPr lang="zh-TW" altLang="en-US" dirty="0"/>
              <a:t>豐富，處裡速度也稍嫌緩慢，當輸出的圖片數量一多，差異就明顯看得出來。此外，有些資料需要先行處理再進行繪圖，如果外部處理完再匯回</a:t>
            </a:r>
            <a:r>
              <a:rPr lang="en-US" altLang="zh-TW" dirty="0"/>
              <a:t>AEDT</a:t>
            </a:r>
            <a:r>
              <a:rPr lang="zh-TW" altLang="en-US" dirty="0"/>
              <a:t>作圖豈不是多此一舉。然而，仍然有些圖必須由</a:t>
            </a:r>
            <a:r>
              <a:rPr lang="en-US" altLang="zh-TW" dirty="0"/>
              <a:t>AEDT</a:t>
            </a:r>
            <a:r>
              <a:rPr lang="zh-TW" altLang="en-US" dirty="0"/>
              <a:t>匯出，像是</a:t>
            </a:r>
            <a:r>
              <a:rPr lang="en-US" altLang="zh-TW" dirty="0"/>
              <a:t>3D</a:t>
            </a:r>
            <a:r>
              <a:rPr lang="zh-TW" altLang="en-US" dirty="0"/>
              <a:t>結構體或</a:t>
            </a:r>
            <a:r>
              <a:rPr lang="en-US" altLang="zh-TW" dirty="0"/>
              <a:t>3D</a:t>
            </a:r>
            <a:r>
              <a:rPr lang="zh-TW" altLang="en-US" dirty="0"/>
              <a:t>遠場圖。</a:t>
            </a:r>
            <a:endParaRPr lang="en-US" altLang="zh-TW" dirty="0"/>
          </a:p>
          <a:p>
            <a:pPr marL="0" indent="0">
              <a:buNone/>
            </a:pPr>
            <a:endParaRPr lang="en-US" altLang="zh-TW" dirty="0"/>
          </a:p>
          <a:p>
            <a:pPr marL="0" indent="0">
              <a:buNone/>
            </a:pPr>
            <a:r>
              <a:rPr lang="en-US" altLang="zh-TW" dirty="0"/>
              <a:t>Matplotlib</a:t>
            </a:r>
            <a:r>
              <a:rPr lang="zh-TW" altLang="en-US" dirty="0"/>
              <a:t>庫的函式可以讓使用者將大量的數值資料轉換成各式得圖表。圖表的格式極為豐富，請參考：</a:t>
            </a:r>
            <a:r>
              <a:rPr lang="en-US" altLang="zh-TW" dirty="0">
                <a:hlinkClick r:id="rId2">
                  <a:extLst>
                    <a:ext uri="{A12FA001-AC4F-418D-AE19-62706E023703}">
                      <ahyp:hlinkClr xmlns:ahyp="http://schemas.microsoft.com/office/drawing/2018/hyperlinkcolor" val="tx"/>
                    </a:ext>
                  </a:extLst>
                </a:hlinkClick>
              </a:rPr>
              <a:t>https://matplotlib.org/3.1.1/gallery/index.html</a:t>
            </a:r>
            <a:endParaRPr lang="en-US" altLang="zh-TW" dirty="0"/>
          </a:p>
          <a:p>
            <a:pPr marL="0" indent="0">
              <a:buNone/>
            </a:pPr>
            <a:endParaRPr lang="zh-TW" altLang="en-US" dirty="0"/>
          </a:p>
          <a:p>
            <a:endParaRPr lang="zh-TW" altLang="en-US" dirty="0"/>
          </a:p>
        </p:txBody>
      </p:sp>
      <p:sp>
        <p:nvSpPr>
          <p:cNvPr id="3" name="標題 2">
            <a:extLst>
              <a:ext uri="{FF2B5EF4-FFF2-40B4-BE49-F238E27FC236}">
                <a16:creationId xmlns:a16="http://schemas.microsoft.com/office/drawing/2014/main" id="{E7C3D928-2CE9-4266-A577-F5AA1DFC7CE3}"/>
              </a:ext>
            </a:extLst>
          </p:cNvPr>
          <p:cNvSpPr>
            <a:spLocks noGrp="1"/>
          </p:cNvSpPr>
          <p:nvPr>
            <p:ph type="title"/>
          </p:nvPr>
        </p:nvSpPr>
        <p:spPr/>
        <p:txBody>
          <a:bodyPr/>
          <a:lstStyle/>
          <a:p>
            <a:r>
              <a:rPr lang="en-US" altLang="zh-TW" dirty="0"/>
              <a:t>AEDT</a:t>
            </a:r>
            <a:r>
              <a:rPr lang="zh-TW" altLang="en-US" dirty="0"/>
              <a:t>就有提供繪圖的功能，為何還需要使用</a:t>
            </a:r>
            <a:r>
              <a:rPr lang="en-US" altLang="zh-TW" dirty="0"/>
              <a:t>matplotlib</a:t>
            </a:r>
            <a:r>
              <a:rPr lang="zh-TW" altLang="en-US" dirty="0"/>
              <a:t>？</a:t>
            </a:r>
          </a:p>
        </p:txBody>
      </p:sp>
      <p:pic>
        <p:nvPicPr>
          <p:cNvPr id="6" name="圖片 5">
            <a:extLst>
              <a:ext uri="{FF2B5EF4-FFF2-40B4-BE49-F238E27FC236}">
                <a16:creationId xmlns:a16="http://schemas.microsoft.com/office/drawing/2014/main" id="{6F6F0F4C-C854-48F4-8DD3-EF8D1629388B}"/>
              </a:ext>
            </a:extLst>
          </p:cNvPr>
          <p:cNvPicPr>
            <a:picLocks noChangeAspect="1"/>
          </p:cNvPicPr>
          <p:nvPr/>
        </p:nvPicPr>
        <p:blipFill>
          <a:blip r:embed="rId3"/>
          <a:stretch>
            <a:fillRect/>
          </a:stretch>
        </p:blipFill>
        <p:spPr>
          <a:xfrm>
            <a:off x="7155228" y="1084714"/>
            <a:ext cx="4584215" cy="4688571"/>
          </a:xfrm>
          <a:prstGeom prst="rect">
            <a:avLst/>
          </a:prstGeom>
        </p:spPr>
      </p:pic>
    </p:spTree>
    <p:extLst>
      <p:ext uri="{BB962C8B-B14F-4D97-AF65-F5344CB8AC3E}">
        <p14:creationId xmlns:p14="http://schemas.microsoft.com/office/powerpoint/2010/main" val="17056295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49F3BA33-A19C-4CDE-81D1-FE2F0401DEDD}"/>
              </a:ext>
            </a:extLst>
          </p:cNvPr>
          <p:cNvSpPr>
            <a:spLocks noGrp="1"/>
          </p:cNvSpPr>
          <p:nvPr>
            <p:ph type="title"/>
          </p:nvPr>
        </p:nvSpPr>
        <p:spPr/>
        <p:txBody>
          <a:bodyPr/>
          <a:lstStyle/>
          <a:p>
            <a:r>
              <a:rPr lang="en-US" altLang="zh-TW" dirty="0"/>
              <a:t>XY</a:t>
            </a:r>
            <a:r>
              <a:rPr lang="zh-TW" altLang="en-US" dirty="0"/>
              <a:t>圖輸出</a:t>
            </a:r>
            <a:r>
              <a:rPr lang="en-US" altLang="zh-TW" dirty="0"/>
              <a:t>PNG</a:t>
            </a:r>
            <a:r>
              <a:rPr lang="zh-TW" altLang="en-US" dirty="0"/>
              <a:t>檔</a:t>
            </a:r>
          </a:p>
        </p:txBody>
      </p:sp>
      <p:pic>
        <p:nvPicPr>
          <p:cNvPr id="7" name="圖片 6">
            <a:extLst>
              <a:ext uri="{FF2B5EF4-FFF2-40B4-BE49-F238E27FC236}">
                <a16:creationId xmlns:a16="http://schemas.microsoft.com/office/drawing/2014/main" id="{3E6D490F-1C61-4174-8E42-424E76670E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8592" y="1896325"/>
            <a:ext cx="4598024" cy="3065349"/>
          </a:xfrm>
          <a:prstGeom prst="rect">
            <a:avLst/>
          </a:prstGeom>
        </p:spPr>
      </p:pic>
      <p:pic>
        <p:nvPicPr>
          <p:cNvPr id="8" name="圖片 7">
            <a:extLst>
              <a:ext uri="{FF2B5EF4-FFF2-40B4-BE49-F238E27FC236}">
                <a16:creationId xmlns:a16="http://schemas.microsoft.com/office/drawing/2014/main" id="{928222BD-C82C-477E-AC33-09AC369075FB}"/>
              </a:ext>
            </a:extLst>
          </p:cNvPr>
          <p:cNvPicPr>
            <a:picLocks noChangeAspect="1"/>
          </p:cNvPicPr>
          <p:nvPr/>
        </p:nvPicPr>
        <p:blipFill>
          <a:blip r:embed="rId3"/>
          <a:stretch>
            <a:fillRect/>
          </a:stretch>
        </p:blipFill>
        <p:spPr>
          <a:xfrm>
            <a:off x="609601" y="1424237"/>
            <a:ext cx="5238095" cy="4009524"/>
          </a:xfrm>
          <a:prstGeom prst="rect">
            <a:avLst/>
          </a:prstGeom>
        </p:spPr>
      </p:pic>
    </p:spTree>
    <p:extLst>
      <p:ext uri="{BB962C8B-B14F-4D97-AF65-F5344CB8AC3E}">
        <p14:creationId xmlns:p14="http://schemas.microsoft.com/office/powerpoint/2010/main" val="13541684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2020">
  <a:themeElements>
    <a:clrScheme name="ANSYS 2020 Colors">
      <a:dk1>
        <a:sysClr val="windowText" lastClr="000000"/>
      </a:dk1>
      <a:lt1>
        <a:sysClr val="window" lastClr="FFFFFF"/>
      </a:lt1>
      <a:dk2>
        <a:srgbClr val="898A8D"/>
      </a:dk2>
      <a:lt2>
        <a:srgbClr val="D9D8D6"/>
      </a:lt2>
      <a:accent1>
        <a:srgbClr val="FFB71B"/>
      </a:accent1>
      <a:accent2>
        <a:srgbClr val="898A8D"/>
      </a:accent2>
      <a:accent3>
        <a:srgbClr val="D9D8D6"/>
      </a:accent3>
      <a:accent4>
        <a:srgbClr val="FFB71B"/>
      </a:accent4>
      <a:accent5>
        <a:srgbClr val="898A8D"/>
      </a:accent5>
      <a:accent6>
        <a:srgbClr val="D9D8D6"/>
      </a:accent6>
      <a:hlink>
        <a:srgbClr val="000000"/>
      </a:hlink>
      <a:folHlink>
        <a:srgbClr val="FFFF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0" id="{38474C5C-C832-4F6C-A089-BF2C2C556CFF}" vid="{71A4DB3F-8CD7-4C4E-844B-2A8753103DDF}"/>
    </a:ext>
  </a:extLst>
</a:theme>
</file>

<file path=docProps/app.xml><?xml version="1.0" encoding="utf-8"?>
<Properties xmlns="http://schemas.openxmlformats.org/officeDocument/2006/extended-properties" xmlns:vt="http://schemas.openxmlformats.org/officeDocument/2006/docPropsVTypes">
  <TotalTime>28</TotalTime>
  <Words>1036</Words>
  <Application>Microsoft Office PowerPoint</Application>
  <PresentationFormat>寬螢幕</PresentationFormat>
  <Paragraphs>60</Paragraphs>
  <Slides>18</Slides>
  <Notes>0</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18</vt:i4>
      </vt:variant>
    </vt:vector>
  </HeadingPairs>
  <TitlesOfParts>
    <vt:vector size="24" baseType="lpstr">
      <vt:lpstr>Arial</vt:lpstr>
      <vt:lpstr>Calibri</vt:lpstr>
      <vt:lpstr>Courier New</vt:lpstr>
      <vt:lpstr>Montserrat</vt:lpstr>
      <vt:lpstr>Wingdings</vt:lpstr>
      <vt:lpstr>2020</vt:lpstr>
      <vt:lpstr>PowerPoint 簡報</vt:lpstr>
      <vt:lpstr>PowerPoint 簡報</vt:lpstr>
      <vt:lpstr>Anaconda Spyder</vt:lpstr>
      <vt:lpstr>Spyder的優點</vt:lpstr>
      <vt:lpstr>PowerPoint 簡報</vt:lpstr>
      <vt:lpstr>模擬報告自動化 </vt:lpstr>
      <vt:lpstr>如何整合圖片及數據甚或文字來產生報告？ </vt:lpstr>
      <vt:lpstr>AEDT就有提供繪圖的功能，為何還需要使用matplotlib？</vt:lpstr>
      <vt:lpstr>XY圖輸出PNG檔</vt:lpstr>
      <vt:lpstr>可以簡單的說明html標籤的使用方式嗎？ </vt:lpstr>
      <vt:lpstr>Formatted Test Report</vt:lpstr>
      <vt:lpstr>該如何在html當中產生表格？ </vt:lpstr>
      <vt:lpstr>利用html表格排列圖表</vt:lpstr>
      <vt:lpstr>透過Python格式化html並輸出html檔案</vt:lpstr>
      <vt:lpstr>NumPy[WIKI]</vt:lpstr>
      <vt:lpstr>SciPy [WIKI]</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Ming-Chih Lin</dc:creator>
  <cp:lastModifiedBy>Ming-Chih Lin</cp:lastModifiedBy>
  <cp:revision>6</cp:revision>
  <dcterms:created xsi:type="dcterms:W3CDTF">2020-06-16T00:21:55Z</dcterms:created>
  <dcterms:modified xsi:type="dcterms:W3CDTF">2020-06-18T23:35:51Z</dcterms:modified>
</cp:coreProperties>
</file>